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8" r:id="rId8"/>
    <p:sldId id="264" r:id="rId9"/>
    <p:sldId id="265" r:id="rId10"/>
    <p:sldId id="270" r:id="rId11"/>
    <p:sldId id="267" r:id="rId12"/>
    <p:sldId id="266" r:id="rId13"/>
    <p:sldId id="273" r:id="rId14"/>
    <p:sldId id="276" r:id="rId15"/>
    <p:sldId id="281" r:id="rId16"/>
    <p:sldId id="279" r:id="rId17"/>
    <p:sldId id="280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9C9"/>
    <a:srgbClr val="E7E6E6"/>
    <a:srgbClr val="8A0000"/>
    <a:srgbClr val="F7212F"/>
    <a:srgbClr val="DC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7F5EB-8F8A-4F57-80B7-6C7BD1149FD9}" v="51" dt="2021-09-29T15:17:33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2443" autoAdjust="0"/>
  </p:normalViewPr>
  <p:slideViewPr>
    <p:cSldViewPr snapToGrid="0">
      <p:cViewPr varScale="1">
        <p:scale>
          <a:sx n="76" d="100"/>
          <a:sy n="76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Sergi" userId="86c1730f065230e9" providerId="LiveId" clId="{15A7F5EB-8F8A-4F57-80B7-6C7BD1149FD9}"/>
    <pc:docChg chg="undo redo custSel addSld modSld sldOrd">
      <pc:chgData name="Giuseppe Sergi" userId="86c1730f065230e9" providerId="LiveId" clId="{15A7F5EB-8F8A-4F57-80B7-6C7BD1149FD9}" dt="2021-10-04T14:24:03.372" v="3457" actId="20577"/>
      <pc:docMkLst>
        <pc:docMk/>
      </pc:docMkLst>
      <pc:sldChg chg="modSp mod">
        <pc:chgData name="Giuseppe Sergi" userId="86c1730f065230e9" providerId="LiveId" clId="{15A7F5EB-8F8A-4F57-80B7-6C7BD1149FD9}" dt="2021-10-04T14:24:03.372" v="3457" actId="20577"/>
        <pc:sldMkLst>
          <pc:docMk/>
          <pc:sldMk cId="1410652763" sldId="259"/>
        </pc:sldMkLst>
        <pc:spChg chg="mod">
          <ac:chgData name="Giuseppe Sergi" userId="86c1730f065230e9" providerId="LiveId" clId="{15A7F5EB-8F8A-4F57-80B7-6C7BD1149FD9}" dt="2021-10-04T14:24:03.372" v="3457" actId="20577"/>
          <ac:spMkLst>
            <pc:docMk/>
            <pc:sldMk cId="1410652763" sldId="259"/>
            <ac:spMk id="9" creationId="{9BF8B594-6444-47D0-85B4-054E288169BF}"/>
          </ac:spMkLst>
        </pc:spChg>
        <pc:spChg chg="mod">
          <ac:chgData name="Giuseppe Sergi" userId="86c1730f065230e9" providerId="LiveId" clId="{15A7F5EB-8F8A-4F57-80B7-6C7BD1149FD9}" dt="2021-09-28T15:50:44.669" v="80" actId="14100"/>
          <ac:spMkLst>
            <pc:docMk/>
            <pc:sldMk cId="1410652763" sldId="259"/>
            <ac:spMk id="18" creationId="{16AC0730-C468-4000-8100-B4D8976D7791}"/>
          </ac:spMkLst>
        </pc:spChg>
      </pc:sldChg>
      <pc:sldChg chg="modSp mod">
        <pc:chgData name="Giuseppe Sergi" userId="86c1730f065230e9" providerId="LiveId" clId="{15A7F5EB-8F8A-4F57-80B7-6C7BD1149FD9}" dt="2021-10-03T08:36:32.169" v="3388" actId="113"/>
        <pc:sldMkLst>
          <pc:docMk/>
          <pc:sldMk cId="3238772412" sldId="260"/>
        </pc:sldMkLst>
        <pc:spChg chg="mod">
          <ac:chgData name="Giuseppe Sergi" userId="86c1730f065230e9" providerId="LiveId" clId="{15A7F5EB-8F8A-4F57-80B7-6C7BD1149FD9}" dt="2021-10-03T08:36:32.169" v="3388" actId="113"/>
          <ac:spMkLst>
            <pc:docMk/>
            <pc:sldMk cId="3238772412" sldId="260"/>
            <ac:spMk id="9" creationId="{9BF8B594-6444-47D0-85B4-054E288169BF}"/>
          </ac:spMkLst>
        </pc:spChg>
      </pc:sldChg>
      <pc:sldChg chg="modSp mod">
        <pc:chgData name="Giuseppe Sergi" userId="86c1730f065230e9" providerId="LiveId" clId="{15A7F5EB-8F8A-4F57-80B7-6C7BD1149FD9}" dt="2021-10-03T08:35:36.177" v="3378" actId="20577"/>
        <pc:sldMkLst>
          <pc:docMk/>
          <pc:sldMk cId="2129560578" sldId="262"/>
        </pc:sldMkLst>
        <pc:spChg chg="mod">
          <ac:chgData name="Giuseppe Sergi" userId="86c1730f065230e9" providerId="LiveId" clId="{15A7F5EB-8F8A-4F57-80B7-6C7BD1149FD9}" dt="2021-10-03T08:35:36.177" v="3378" actId="20577"/>
          <ac:spMkLst>
            <pc:docMk/>
            <pc:sldMk cId="2129560578" sldId="262"/>
            <ac:spMk id="8" creationId="{03C5AD04-979D-499E-9D61-216D977121CF}"/>
          </ac:spMkLst>
        </pc:spChg>
      </pc:sldChg>
      <pc:sldChg chg="addSp delSp modSp add mod">
        <pc:chgData name="Giuseppe Sergi" userId="86c1730f065230e9" providerId="LiveId" clId="{15A7F5EB-8F8A-4F57-80B7-6C7BD1149FD9}" dt="2021-09-29T14:36:07.654" v="2506" actId="20577"/>
        <pc:sldMkLst>
          <pc:docMk/>
          <pc:sldMk cId="2342241829" sldId="263"/>
        </pc:sldMkLst>
        <pc:spChg chg="add mod">
          <ac:chgData name="Giuseppe Sergi" userId="86c1730f065230e9" providerId="LiveId" clId="{15A7F5EB-8F8A-4F57-80B7-6C7BD1149FD9}" dt="2021-09-28T16:07:14.271" v="349" actId="20577"/>
          <ac:spMkLst>
            <pc:docMk/>
            <pc:sldMk cId="2342241829" sldId="263"/>
            <ac:spMk id="2" creationId="{52599FA3-2FDA-4102-9AB5-E45DCBAE1FAF}"/>
          </ac:spMkLst>
        </pc:spChg>
        <pc:spChg chg="add mod">
          <ac:chgData name="Giuseppe Sergi" userId="86c1730f065230e9" providerId="LiveId" clId="{15A7F5EB-8F8A-4F57-80B7-6C7BD1149FD9}" dt="2021-09-28T16:08:00.633" v="353" actId="1076"/>
          <ac:spMkLst>
            <pc:docMk/>
            <pc:sldMk cId="2342241829" sldId="263"/>
            <ac:spMk id="3" creationId="{CC3C7867-D192-4184-8AE7-B55DFCAC4D20}"/>
          </ac:spMkLst>
        </pc:spChg>
        <pc:spChg chg="del">
          <ac:chgData name="Giuseppe Sergi" userId="86c1730f065230e9" providerId="LiveId" clId="{15A7F5EB-8F8A-4F57-80B7-6C7BD1149FD9}" dt="2021-09-28T15:51:00.964" v="82" actId="478"/>
          <ac:spMkLst>
            <pc:docMk/>
            <pc:sldMk cId="2342241829" sldId="263"/>
            <ac:spMk id="8" creationId="{03C5AD04-979D-499E-9D61-216D977121CF}"/>
          </ac:spMkLst>
        </pc:spChg>
        <pc:spChg chg="add mod">
          <ac:chgData name="Giuseppe Sergi" userId="86c1730f065230e9" providerId="LiveId" clId="{15A7F5EB-8F8A-4F57-80B7-6C7BD1149FD9}" dt="2021-09-28T16:06:30.993" v="298" actId="1076"/>
          <ac:spMkLst>
            <pc:docMk/>
            <pc:sldMk cId="2342241829" sldId="263"/>
            <ac:spMk id="9" creationId="{818AE3A3-3E79-4DE2-A4D0-D37A18451AC1}"/>
          </ac:spMkLst>
        </pc:spChg>
        <pc:spChg chg="add mod">
          <ac:chgData name="Giuseppe Sergi" userId="86c1730f065230e9" providerId="LiveId" clId="{15A7F5EB-8F8A-4F57-80B7-6C7BD1149FD9}" dt="2021-09-28T16:14:49.594" v="400" actId="14100"/>
          <ac:spMkLst>
            <pc:docMk/>
            <pc:sldMk cId="2342241829" sldId="263"/>
            <ac:spMk id="10" creationId="{E4DD8D87-12EB-485C-9F0F-7B75607363B7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15" creationId="{F890CE04-7B00-4D08-920C-7DE732E1BCC1}"/>
          </ac:spMkLst>
        </pc:spChg>
        <pc:spChg chg="mod">
          <ac:chgData name="Giuseppe Sergi" userId="86c1730f065230e9" providerId="LiveId" clId="{15A7F5EB-8F8A-4F57-80B7-6C7BD1149FD9}" dt="2021-09-28T15:59:51.784" v="92" actId="20577"/>
          <ac:spMkLst>
            <pc:docMk/>
            <pc:sldMk cId="2342241829" sldId="263"/>
            <ac:spMk id="18" creationId="{16AC0730-C468-4000-8100-B4D8976D7791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19" creationId="{3E5F6AB2-40DB-4FE5-B8AE-83F70CDDDBBF}"/>
          </ac:spMkLst>
        </pc:spChg>
        <pc:spChg chg="add mod">
          <ac:chgData name="Giuseppe Sergi" userId="86c1730f065230e9" providerId="LiveId" clId="{15A7F5EB-8F8A-4F57-80B7-6C7BD1149FD9}" dt="2021-09-29T14:35:58.445" v="2502" actId="1076"/>
          <ac:spMkLst>
            <pc:docMk/>
            <pc:sldMk cId="2342241829" sldId="263"/>
            <ac:spMk id="19" creationId="{67DEDD5B-C3D7-4DEA-8BA9-6A8ECA9CE208}"/>
          </ac:spMkLst>
        </pc:spChg>
        <pc:spChg chg="add mod">
          <ac:chgData name="Giuseppe Sergi" userId="86c1730f065230e9" providerId="LiveId" clId="{15A7F5EB-8F8A-4F57-80B7-6C7BD1149FD9}" dt="2021-09-29T14:36:07.654" v="2506" actId="20577"/>
          <ac:spMkLst>
            <pc:docMk/>
            <pc:sldMk cId="2342241829" sldId="263"/>
            <ac:spMk id="21" creationId="{AE6197A9-024E-48C9-8998-C514CC95F3D4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23" creationId="{C53EBAA7-D929-4957-B704-60F01EB5279E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24" creationId="{1CE9A641-FECE-416A-B668-4B6B918741F8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25" creationId="{BC4FDE0F-B538-4572-9E1B-6248AECFA6C7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28" creationId="{2959DE86-1F42-4385-ABC5-B3B4EF0C4B29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29" creationId="{032EA6E1-7D41-4D0E-BDA9-C387AFA43EB3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31" creationId="{3778BB4A-798E-4930-AF6B-96053792E1A7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32" creationId="{DC437A32-D13A-45BB-B6DD-990A2090E0B1}"/>
          </ac:spMkLst>
        </pc:spChg>
        <pc:spChg chg="add mod">
          <ac:chgData name="Giuseppe Sergi" userId="86c1730f065230e9" providerId="LiveId" clId="{15A7F5EB-8F8A-4F57-80B7-6C7BD1149FD9}" dt="2021-09-28T16:07:47.819" v="351" actId="1076"/>
          <ac:spMkLst>
            <pc:docMk/>
            <pc:sldMk cId="2342241829" sldId="263"/>
            <ac:spMk id="33" creationId="{E3C3C26A-1350-47E5-8EB6-C3C173B50D3F}"/>
          </ac:spMkLst>
        </pc:spChg>
        <pc:spChg chg="add mod">
          <ac:chgData name="Giuseppe Sergi" userId="86c1730f065230e9" providerId="LiveId" clId="{15A7F5EB-8F8A-4F57-80B7-6C7BD1149FD9}" dt="2021-09-28T16:13:06.159" v="389" actId="1076"/>
          <ac:spMkLst>
            <pc:docMk/>
            <pc:sldMk cId="2342241829" sldId="263"/>
            <ac:spMk id="34" creationId="{E5CA1FF9-3C6B-4BFB-A7CE-AF3990C5B54E}"/>
          </ac:spMkLst>
        </pc:spChg>
        <pc:spChg chg="add mod">
          <ac:chgData name="Giuseppe Sergi" userId="86c1730f065230e9" providerId="LiveId" clId="{15A7F5EB-8F8A-4F57-80B7-6C7BD1149FD9}" dt="2021-09-28T16:17:49.039" v="421" actId="14100"/>
          <ac:spMkLst>
            <pc:docMk/>
            <pc:sldMk cId="2342241829" sldId="263"/>
            <ac:spMk id="35" creationId="{A4051A68-7349-4425-9AEE-88964023D995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39" creationId="{53EC0C33-35D8-4675-9738-A02D2B897738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41" creationId="{BECE71D5-3227-4597-A377-1237E96964B5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42" creationId="{31D71630-5271-4E75-8CC5-8EA435D14496}"/>
          </ac:spMkLst>
        </pc:spChg>
        <pc:spChg chg="del">
          <ac:chgData name="Giuseppe Sergi" userId="86c1730f065230e9" providerId="LiveId" clId="{15A7F5EB-8F8A-4F57-80B7-6C7BD1149FD9}" dt="2021-09-28T15:51:03.472" v="83" actId="478"/>
          <ac:spMkLst>
            <pc:docMk/>
            <pc:sldMk cId="2342241829" sldId="263"/>
            <ac:spMk id="43" creationId="{658242A3-E5F6-45F1-826F-E39B4AFF3C98}"/>
          </ac:spMkLst>
        </pc:spChg>
        <pc:picChg chg="add mod">
          <ac:chgData name="Giuseppe Sergi" userId="86c1730f065230e9" providerId="LiveId" clId="{15A7F5EB-8F8A-4F57-80B7-6C7BD1149FD9}" dt="2021-09-28T16:17:44.664" v="420" actId="14100"/>
          <ac:picMkLst>
            <pc:docMk/>
            <pc:sldMk cId="2342241829" sldId="263"/>
            <ac:picMk id="27" creationId="{9F972E4E-9925-42F0-A4BC-207D9072C231}"/>
          </ac:picMkLst>
        </pc:picChg>
        <pc:picChg chg="add mod">
          <ac:chgData name="Giuseppe Sergi" userId="86c1730f065230e9" providerId="LiveId" clId="{15A7F5EB-8F8A-4F57-80B7-6C7BD1149FD9}" dt="2021-09-28T16:18:06.312" v="422" actId="1076"/>
          <ac:picMkLst>
            <pc:docMk/>
            <pc:sldMk cId="2342241829" sldId="263"/>
            <ac:picMk id="40" creationId="{F1328A52-75D4-4370-A822-A24586337E6C}"/>
          </ac:picMkLst>
        </pc:picChg>
        <pc:cxnChg chg="del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11" creationId="{00FCAC56-A658-4B13-85AD-9C7C73431542}"/>
          </ac:cxnSpMkLst>
        </pc:cxnChg>
        <pc:cxnChg chg="add mod">
          <ac:chgData name="Giuseppe Sergi" userId="86c1730f065230e9" providerId="LiveId" clId="{15A7F5EB-8F8A-4F57-80B7-6C7BD1149FD9}" dt="2021-09-28T16:16:48.224" v="413" actId="14100"/>
          <ac:cxnSpMkLst>
            <pc:docMk/>
            <pc:sldMk cId="2342241829" sldId="263"/>
            <ac:cxnSpMk id="13" creationId="{AB3D0803-981C-4418-B63C-D777AA8267C3}"/>
          </ac:cxnSpMkLst>
        </pc:cxnChg>
        <pc:cxnChg chg="del mod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17" creationId="{93BC16B1-B4B0-4C26-86D2-E194FF46E1BF}"/>
          </ac:cxnSpMkLst>
        </pc:cxnChg>
        <pc:cxnChg chg="del mod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21" creationId="{F843080C-328B-4796-A95A-8F75EBB44E1D}"/>
          </ac:cxnSpMkLst>
        </pc:cxnChg>
        <pc:cxnChg chg="del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26" creationId="{B6E398BC-4778-4571-8EFD-0F00CFE02C69}"/>
          </ac:cxnSpMkLst>
        </pc:cxnChg>
        <pc:cxnChg chg="del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30" creationId="{C08BBE9E-89D0-438E-91A7-C59F6947F8D0}"/>
          </ac:cxnSpMkLst>
        </pc:cxnChg>
        <pc:cxnChg chg="del">
          <ac:chgData name="Giuseppe Sergi" userId="86c1730f065230e9" providerId="LiveId" clId="{15A7F5EB-8F8A-4F57-80B7-6C7BD1149FD9}" dt="2021-09-28T15:51:03.472" v="83" actId="478"/>
          <ac:cxnSpMkLst>
            <pc:docMk/>
            <pc:sldMk cId="2342241829" sldId="263"/>
            <ac:cxnSpMk id="37" creationId="{23B47F36-553C-4B7C-AB56-40F0EF049A1C}"/>
          </ac:cxnSpMkLst>
        </pc:cxnChg>
      </pc:sldChg>
      <pc:sldChg chg="addSp delSp modSp add mod">
        <pc:chgData name="Giuseppe Sergi" userId="86c1730f065230e9" providerId="LiveId" clId="{15A7F5EB-8F8A-4F57-80B7-6C7BD1149FD9}" dt="2021-10-03T08:35:45.954" v="3382" actId="20577"/>
        <pc:sldMkLst>
          <pc:docMk/>
          <pc:sldMk cId="37026156" sldId="264"/>
        </pc:sldMkLst>
        <pc:spChg chg="del">
          <ac:chgData name="Giuseppe Sergi" userId="86c1730f065230e9" providerId="LiveId" clId="{15A7F5EB-8F8A-4F57-80B7-6C7BD1149FD9}" dt="2021-09-28T16:31:07.438" v="459" actId="478"/>
          <ac:spMkLst>
            <pc:docMk/>
            <pc:sldMk cId="37026156" sldId="264"/>
            <ac:spMk id="2" creationId="{52599FA3-2FDA-4102-9AB5-E45DCBAE1FAF}"/>
          </ac:spMkLst>
        </pc:spChg>
        <pc:spChg chg="add mod">
          <ac:chgData name="Giuseppe Sergi" userId="86c1730f065230e9" providerId="LiveId" clId="{15A7F5EB-8F8A-4F57-80B7-6C7BD1149FD9}" dt="2021-10-03T08:35:45.954" v="3382" actId="20577"/>
          <ac:spMkLst>
            <pc:docMk/>
            <pc:sldMk cId="37026156" sldId="264"/>
            <ac:spMk id="2" creationId="{A073DCC5-FBCA-49EC-847C-ECBE7294DA53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3" creationId="{CC3C7867-D192-4184-8AE7-B55DFCAC4D20}"/>
          </ac:spMkLst>
        </pc:spChg>
        <pc:spChg chg="mod">
          <ac:chgData name="Giuseppe Sergi" userId="86c1730f065230e9" providerId="LiveId" clId="{15A7F5EB-8F8A-4F57-80B7-6C7BD1149FD9}" dt="2021-09-29T14:35:43.288" v="2499" actId="1076"/>
          <ac:spMkLst>
            <pc:docMk/>
            <pc:sldMk cId="37026156" sldId="264"/>
            <ac:spMk id="6" creationId="{D8892D15-18FB-4940-8322-1B73CF8FCB66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7" creationId="{C1BD9816-0449-4DA1-8CF3-098FD746B7ED}"/>
          </ac:spMkLst>
        </pc:spChg>
        <pc:spChg chg="add del mod">
          <ac:chgData name="Giuseppe Sergi" userId="86c1730f065230e9" providerId="LiveId" clId="{15A7F5EB-8F8A-4F57-80B7-6C7BD1149FD9}" dt="2021-09-29T13:50:39.053" v="769" actId="767"/>
          <ac:spMkLst>
            <pc:docMk/>
            <pc:sldMk cId="37026156" sldId="264"/>
            <ac:spMk id="9" creationId="{7EB39941-0531-4985-A833-53371B921CFD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9" creationId="{818AE3A3-3E79-4DE2-A4D0-D37A18451AC1}"/>
          </ac:spMkLst>
        </pc:spChg>
        <pc:spChg chg="add mod">
          <ac:chgData name="Giuseppe Sergi" userId="86c1730f065230e9" providerId="LiveId" clId="{15A7F5EB-8F8A-4F57-80B7-6C7BD1149FD9}" dt="2021-09-29T14:11:24.191" v="1679" actId="20577"/>
          <ac:spMkLst>
            <pc:docMk/>
            <pc:sldMk cId="37026156" sldId="264"/>
            <ac:spMk id="10" creationId="{B1AFE15D-F6E2-4922-8EF8-AD4550AD0180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10" creationId="{E4DD8D87-12EB-485C-9F0F-7B75607363B7}"/>
          </ac:spMkLst>
        </pc:spChg>
        <pc:spChg chg="add mod">
          <ac:chgData name="Giuseppe Sergi" userId="86c1730f065230e9" providerId="LiveId" clId="{15A7F5EB-8F8A-4F57-80B7-6C7BD1149FD9}" dt="2021-10-03T08:35:43.501" v="3380" actId="20577"/>
          <ac:spMkLst>
            <pc:docMk/>
            <pc:sldMk cId="37026156" sldId="264"/>
            <ac:spMk id="14" creationId="{D839D851-9DDE-45AF-8B78-9356BCD7727D}"/>
          </ac:spMkLst>
        </pc:spChg>
        <pc:spChg chg="add mod">
          <ac:chgData name="Giuseppe Sergi" userId="86c1730f065230e9" providerId="LiveId" clId="{15A7F5EB-8F8A-4F57-80B7-6C7BD1149FD9}" dt="2021-09-29T14:12:07.653" v="1707" actId="20577"/>
          <ac:spMkLst>
            <pc:docMk/>
            <pc:sldMk cId="37026156" sldId="264"/>
            <ac:spMk id="15" creationId="{72FC1B9B-D319-47F3-8DB0-067A0556A743}"/>
          </ac:spMkLst>
        </pc:spChg>
        <pc:spChg chg="add mod">
          <ac:chgData name="Giuseppe Sergi" userId="86c1730f065230e9" providerId="LiveId" clId="{15A7F5EB-8F8A-4F57-80B7-6C7BD1149FD9}" dt="2021-09-29T14:35:21.837" v="2492" actId="1076"/>
          <ac:spMkLst>
            <pc:docMk/>
            <pc:sldMk cId="37026156" sldId="264"/>
            <ac:spMk id="16" creationId="{FD41C3FD-A6B6-4B3D-A3C9-7EBF61CE1170}"/>
          </ac:spMkLst>
        </pc:spChg>
        <pc:spChg chg="add del mod">
          <ac:chgData name="Giuseppe Sergi" userId="86c1730f065230e9" providerId="LiveId" clId="{15A7F5EB-8F8A-4F57-80B7-6C7BD1149FD9}" dt="2021-09-29T14:35:26.287" v="2494" actId="478"/>
          <ac:spMkLst>
            <pc:docMk/>
            <pc:sldMk cId="37026156" sldId="264"/>
            <ac:spMk id="17" creationId="{AF7D9F40-5812-4292-BE95-67917814925E}"/>
          </ac:spMkLst>
        </pc:spChg>
        <pc:spChg chg="mod">
          <ac:chgData name="Giuseppe Sergi" userId="86c1730f065230e9" providerId="LiveId" clId="{15A7F5EB-8F8A-4F57-80B7-6C7BD1149FD9}" dt="2021-09-28T16:30:59.383" v="457" actId="14100"/>
          <ac:spMkLst>
            <pc:docMk/>
            <pc:sldMk cId="37026156" sldId="264"/>
            <ac:spMk id="18" creationId="{16AC0730-C468-4000-8100-B4D8976D7791}"/>
          </ac:spMkLst>
        </pc:spChg>
        <pc:spChg chg="add mod">
          <ac:chgData name="Giuseppe Sergi" userId="86c1730f065230e9" providerId="LiveId" clId="{15A7F5EB-8F8A-4F57-80B7-6C7BD1149FD9}" dt="2021-09-29T14:35:48.349" v="2500" actId="1076"/>
          <ac:spMkLst>
            <pc:docMk/>
            <pc:sldMk cId="37026156" sldId="264"/>
            <ac:spMk id="19" creationId="{43CB93B3-85D0-410C-BCEB-E763F225DEA0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33" creationId="{E3C3C26A-1350-47E5-8EB6-C3C173B50D3F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34" creationId="{E5CA1FF9-3C6B-4BFB-A7CE-AF3990C5B54E}"/>
          </ac:spMkLst>
        </pc:spChg>
        <pc:spChg chg="del">
          <ac:chgData name="Giuseppe Sergi" userId="86c1730f065230e9" providerId="LiveId" clId="{15A7F5EB-8F8A-4F57-80B7-6C7BD1149FD9}" dt="2021-09-28T16:31:04.500" v="458" actId="478"/>
          <ac:spMkLst>
            <pc:docMk/>
            <pc:sldMk cId="37026156" sldId="264"/>
            <ac:spMk id="35" creationId="{A4051A68-7349-4425-9AEE-88964023D995}"/>
          </ac:spMkLst>
        </pc:spChg>
        <pc:picChg chg="add mod">
          <ac:chgData name="Giuseppe Sergi" userId="86c1730f065230e9" providerId="LiveId" clId="{15A7F5EB-8F8A-4F57-80B7-6C7BD1149FD9}" dt="2021-09-29T13:44:41.403" v="755" actId="1035"/>
          <ac:picMkLst>
            <pc:docMk/>
            <pc:sldMk cId="37026156" sldId="264"/>
            <ac:picMk id="8" creationId="{025A5FEF-EAFB-4B4D-A216-4A318E3E1270}"/>
          </ac:picMkLst>
        </pc:picChg>
        <pc:picChg chg="add mod">
          <ac:chgData name="Giuseppe Sergi" userId="86c1730f065230e9" providerId="LiveId" clId="{15A7F5EB-8F8A-4F57-80B7-6C7BD1149FD9}" dt="2021-09-29T13:44:45.085" v="763" actId="1036"/>
          <ac:picMkLst>
            <pc:docMk/>
            <pc:sldMk cId="37026156" sldId="264"/>
            <ac:picMk id="11" creationId="{EEAB2EC4-AED1-4136-BCFF-330B31EBC22F}"/>
          </ac:picMkLst>
        </pc:picChg>
        <pc:picChg chg="del">
          <ac:chgData name="Giuseppe Sergi" userId="86c1730f065230e9" providerId="LiveId" clId="{15A7F5EB-8F8A-4F57-80B7-6C7BD1149FD9}" dt="2021-09-28T16:31:04.500" v="458" actId="478"/>
          <ac:picMkLst>
            <pc:docMk/>
            <pc:sldMk cId="37026156" sldId="264"/>
            <ac:picMk id="27" creationId="{9F972E4E-9925-42F0-A4BC-207D9072C231}"/>
          </ac:picMkLst>
        </pc:picChg>
        <pc:picChg chg="del">
          <ac:chgData name="Giuseppe Sergi" userId="86c1730f065230e9" providerId="LiveId" clId="{15A7F5EB-8F8A-4F57-80B7-6C7BD1149FD9}" dt="2021-09-28T16:31:04.500" v="458" actId="478"/>
          <ac:picMkLst>
            <pc:docMk/>
            <pc:sldMk cId="37026156" sldId="264"/>
            <ac:picMk id="40" creationId="{F1328A52-75D4-4370-A822-A24586337E6C}"/>
          </ac:picMkLst>
        </pc:picChg>
        <pc:cxnChg chg="add mod">
          <ac:chgData name="Giuseppe Sergi" userId="86c1730f065230e9" providerId="LiveId" clId="{15A7F5EB-8F8A-4F57-80B7-6C7BD1149FD9}" dt="2021-09-29T13:44:48.533" v="767" actId="1035"/>
          <ac:cxnSpMkLst>
            <pc:docMk/>
            <pc:sldMk cId="37026156" sldId="264"/>
            <ac:cxnSpMk id="7" creationId="{DAC1EAFD-EF54-4E1D-961E-9951303460A0}"/>
          </ac:cxnSpMkLst>
        </pc:cxnChg>
        <pc:cxnChg chg="del mod">
          <ac:chgData name="Giuseppe Sergi" userId="86c1730f065230e9" providerId="LiveId" clId="{15A7F5EB-8F8A-4F57-80B7-6C7BD1149FD9}" dt="2021-09-28T16:31:04.500" v="458" actId="478"/>
          <ac:cxnSpMkLst>
            <pc:docMk/>
            <pc:sldMk cId="37026156" sldId="264"/>
            <ac:cxnSpMk id="13" creationId="{AB3D0803-981C-4418-B63C-D777AA8267C3}"/>
          </ac:cxnSpMkLst>
        </pc:cxnChg>
      </pc:sldChg>
      <pc:sldChg chg="addSp delSp modSp add mod">
        <pc:chgData name="Giuseppe Sergi" userId="86c1730f065230e9" providerId="LiveId" clId="{15A7F5EB-8F8A-4F57-80B7-6C7BD1149FD9}" dt="2021-10-03T08:35:51.903" v="3384" actId="20577"/>
        <pc:sldMkLst>
          <pc:docMk/>
          <pc:sldMk cId="2592438102" sldId="265"/>
        </pc:sldMkLst>
        <pc:spChg chg="del mod">
          <ac:chgData name="Giuseppe Sergi" userId="86c1730f065230e9" providerId="LiveId" clId="{15A7F5EB-8F8A-4F57-80B7-6C7BD1149FD9}" dt="2021-09-29T14:14:07.602" v="1997"/>
          <ac:spMkLst>
            <pc:docMk/>
            <pc:sldMk cId="2592438102" sldId="265"/>
            <ac:spMk id="2" creationId="{A073DCC5-FBCA-49EC-847C-ECBE7294DA53}"/>
          </ac:spMkLst>
        </pc:spChg>
        <pc:spChg chg="mod">
          <ac:chgData name="Giuseppe Sergi" userId="86c1730f065230e9" providerId="LiveId" clId="{15A7F5EB-8F8A-4F57-80B7-6C7BD1149FD9}" dt="2021-09-29T14:12:55.855" v="1709" actId="1076"/>
          <ac:spMkLst>
            <pc:docMk/>
            <pc:sldMk cId="2592438102" sldId="265"/>
            <ac:spMk id="10" creationId="{B1AFE15D-F6E2-4922-8EF8-AD4550AD0180}"/>
          </ac:spMkLst>
        </pc:spChg>
        <pc:spChg chg="mod">
          <ac:chgData name="Giuseppe Sergi" userId="86c1730f065230e9" providerId="LiveId" clId="{15A7F5EB-8F8A-4F57-80B7-6C7BD1149FD9}" dt="2021-10-03T08:35:51.903" v="3384" actId="20577"/>
          <ac:spMkLst>
            <pc:docMk/>
            <pc:sldMk cId="2592438102" sldId="265"/>
            <ac:spMk id="14" creationId="{D839D851-9DDE-45AF-8B78-9356BCD7727D}"/>
          </ac:spMkLst>
        </pc:spChg>
        <pc:spChg chg="add mod">
          <ac:chgData name="Giuseppe Sergi" userId="86c1730f065230e9" providerId="LiveId" clId="{15A7F5EB-8F8A-4F57-80B7-6C7BD1149FD9}" dt="2021-09-29T14:34:35.238" v="2487" actId="1038"/>
          <ac:spMkLst>
            <pc:docMk/>
            <pc:sldMk cId="2592438102" sldId="265"/>
            <ac:spMk id="16" creationId="{D0890B6A-9433-4152-ADBF-91A2559D8D15}"/>
          </ac:spMkLst>
        </pc:spChg>
        <pc:spChg chg="add mod">
          <ac:chgData name="Giuseppe Sergi" userId="86c1730f065230e9" providerId="LiveId" clId="{15A7F5EB-8F8A-4F57-80B7-6C7BD1149FD9}" dt="2021-09-29T14:34:29.642" v="2482" actId="1037"/>
          <ac:spMkLst>
            <pc:docMk/>
            <pc:sldMk cId="2592438102" sldId="265"/>
            <ac:spMk id="17" creationId="{753B4FB9-521D-4462-B7E1-913986AC60DC}"/>
          </ac:spMkLst>
        </pc:spChg>
        <pc:picChg chg="del">
          <ac:chgData name="Giuseppe Sergi" userId="86c1730f065230e9" providerId="LiveId" clId="{15A7F5EB-8F8A-4F57-80B7-6C7BD1149FD9}" dt="2021-09-29T14:14:08.346" v="1998" actId="478"/>
          <ac:picMkLst>
            <pc:docMk/>
            <pc:sldMk cId="2592438102" sldId="265"/>
            <ac:picMk id="8" creationId="{025A5FEF-EAFB-4B4D-A216-4A318E3E1270}"/>
          </ac:picMkLst>
        </pc:picChg>
        <pc:picChg chg="del mod">
          <ac:chgData name="Giuseppe Sergi" userId="86c1730f065230e9" providerId="LiveId" clId="{15A7F5EB-8F8A-4F57-80B7-6C7BD1149FD9}" dt="2021-09-29T14:14:07.599" v="1995" actId="478"/>
          <ac:picMkLst>
            <pc:docMk/>
            <pc:sldMk cId="2592438102" sldId="265"/>
            <ac:picMk id="11" creationId="{EEAB2EC4-AED1-4136-BCFF-330B31EBC22F}"/>
          </ac:picMkLst>
        </pc:picChg>
        <pc:picChg chg="add mod">
          <ac:chgData name="Giuseppe Sergi" userId="86c1730f065230e9" providerId="LiveId" clId="{15A7F5EB-8F8A-4F57-80B7-6C7BD1149FD9}" dt="2021-09-29T14:22:35.623" v="2017" actId="14100"/>
          <ac:picMkLst>
            <pc:docMk/>
            <pc:sldMk cId="2592438102" sldId="265"/>
            <ac:picMk id="13" creationId="{15BDE649-B354-4A33-B071-F1BD906A54D0}"/>
          </ac:picMkLst>
        </pc:picChg>
        <pc:picChg chg="add mod">
          <ac:chgData name="Giuseppe Sergi" userId="86c1730f065230e9" providerId="LiveId" clId="{15A7F5EB-8F8A-4F57-80B7-6C7BD1149FD9}" dt="2021-09-29T14:22:39.918" v="2018" actId="14100"/>
          <ac:picMkLst>
            <pc:docMk/>
            <pc:sldMk cId="2592438102" sldId="265"/>
            <ac:picMk id="15" creationId="{E7B397EE-22E4-4EED-BFD7-0F5BA4CE584B}"/>
          </ac:picMkLst>
        </pc:picChg>
        <pc:cxnChg chg="mod">
          <ac:chgData name="Giuseppe Sergi" userId="86c1730f065230e9" providerId="LiveId" clId="{15A7F5EB-8F8A-4F57-80B7-6C7BD1149FD9}" dt="2021-09-29T14:22:31.645" v="2016" actId="1037"/>
          <ac:cxnSpMkLst>
            <pc:docMk/>
            <pc:sldMk cId="2592438102" sldId="265"/>
            <ac:cxnSpMk id="7" creationId="{DAC1EAFD-EF54-4E1D-961E-9951303460A0}"/>
          </ac:cxnSpMkLst>
        </pc:cxnChg>
      </pc:sldChg>
      <pc:sldChg chg="addSp delSp modSp add mod">
        <pc:chgData name="Giuseppe Sergi" userId="86c1730f065230e9" providerId="LiveId" clId="{15A7F5EB-8F8A-4F57-80B7-6C7BD1149FD9}" dt="2021-10-04T14:19:22.023" v="3402" actId="5793"/>
        <pc:sldMkLst>
          <pc:docMk/>
          <pc:sldMk cId="1905679468" sldId="266"/>
        </pc:sldMkLst>
        <pc:spChg chg="add del mod">
          <ac:chgData name="Giuseppe Sergi" userId="86c1730f065230e9" providerId="LiveId" clId="{15A7F5EB-8F8A-4F57-80B7-6C7BD1149FD9}" dt="2021-09-29T14:24:24.791" v="2032" actId="47"/>
          <ac:spMkLst>
            <pc:docMk/>
            <pc:sldMk cId="1905679468" sldId="266"/>
            <ac:spMk id="10" creationId="{B1AFE15D-F6E2-4922-8EF8-AD4550AD0180}"/>
          </ac:spMkLst>
        </pc:spChg>
        <pc:spChg chg="add mod">
          <ac:chgData name="Giuseppe Sergi" userId="86c1730f065230e9" providerId="LiveId" clId="{15A7F5EB-8F8A-4F57-80B7-6C7BD1149FD9}" dt="2021-09-29T14:25:27.830" v="2118" actId="20577"/>
          <ac:spMkLst>
            <pc:docMk/>
            <pc:sldMk cId="1905679468" sldId="266"/>
            <ac:spMk id="12" creationId="{F81D8F63-4B7A-44E4-82E0-414A70E3FE0F}"/>
          </ac:spMkLst>
        </pc:spChg>
        <pc:spChg chg="mod">
          <ac:chgData name="Giuseppe Sergi" userId="86c1730f065230e9" providerId="LiveId" clId="{15A7F5EB-8F8A-4F57-80B7-6C7BD1149FD9}" dt="2021-10-04T14:19:22.023" v="3402" actId="5793"/>
          <ac:spMkLst>
            <pc:docMk/>
            <pc:sldMk cId="1905679468" sldId="266"/>
            <ac:spMk id="14" creationId="{D839D851-9DDE-45AF-8B78-9356BCD7727D}"/>
          </ac:spMkLst>
        </pc:spChg>
        <pc:spChg chg="add mod">
          <ac:chgData name="Giuseppe Sergi" userId="86c1730f065230e9" providerId="LiveId" clId="{15A7F5EB-8F8A-4F57-80B7-6C7BD1149FD9}" dt="2021-09-29T14:36:56.485" v="2514" actId="1076"/>
          <ac:spMkLst>
            <pc:docMk/>
            <pc:sldMk cId="1905679468" sldId="266"/>
            <ac:spMk id="23" creationId="{6D798761-13DB-4F59-A742-2C612C08E5E3}"/>
          </ac:spMkLst>
        </pc:spChg>
        <pc:spChg chg="add mod">
          <ac:chgData name="Giuseppe Sergi" userId="86c1730f065230e9" providerId="LiveId" clId="{15A7F5EB-8F8A-4F57-80B7-6C7BD1149FD9}" dt="2021-09-29T14:33:02.722" v="2465" actId="20577"/>
          <ac:spMkLst>
            <pc:docMk/>
            <pc:sldMk cId="1905679468" sldId="266"/>
            <ac:spMk id="24" creationId="{DE978869-3FCF-485A-8DFA-6A67A258A5C2}"/>
          </ac:spMkLst>
        </pc:spChg>
        <pc:spChg chg="add mod">
          <ac:chgData name="Giuseppe Sergi" userId="86c1730f065230e9" providerId="LiveId" clId="{15A7F5EB-8F8A-4F57-80B7-6C7BD1149FD9}" dt="2021-09-29T14:35:33.306" v="2496" actId="20577"/>
          <ac:spMkLst>
            <pc:docMk/>
            <pc:sldMk cId="1905679468" sldId="266"/>
            <ac:spMk id="25" creationId="{55919F80-B595-42EE-88FE-3A910ABCA630}"/>
          </ac:spMkLst>
        </pc:spChg>
        <pc:picChg chg="del">
          <ac:chgData name="Giuseppe Sergi" userId="86c1730f065230e9" providerId="LiveId" clId="{15A7F5EB-8F8A-4F57-80B7-6C7BD1149FD9}" dt="2021-09-29T14:23:35.485" v="2025" actId="478"/>
          <ac:picMkLst>
            <pc:docMk/>
            <pc:sldMk cId="1905679468" sldId="266"/>
            <ac:picMk id="13" creationId="{15BDE649-B354-4A33-B071-F1BD906A54D0}"/>
          </ac:picMkLst>
        </pc:picChg>
        <pc:picChg chg="del">
          <ac:chgData name="Giuseppe Sergi" userId="86c1730f065230e9" providerId="LiveId" clId="{15A7F5EB-8F8A-4F57-80B7-6C7BD1149FD9}" dt="2021-09-29T14:23:36.118" v="2026" actId="478"/>
          <ac:picMkLst>
            <pc:docMk/>
            <pc:sldMk cId="1905679468" sldId="266"/>
            <ac:picMk id="15" creationId="{E7B397EE-22E4-4EED-BFD7-0F5BA4CE584B}"/>
          </ac:picMkLst>
        </pc:picChg>
        <pc:picChg chg="add mod">
          <ac:chgData name="Giuseppe Sergi" userId="86c1730f065230e9" providerId="LiveId" clId="{15A7F5EB-8F8A-4F57-80B7-6C7BD1149FD9}" dt="2021-09-29T14:36:45.395" v="2513" actId="1035"/>
          <ac:picMkLst>
            <pc:docMk/>
            <pc:sldMk cId="1905679468" sldId="266"/>
            <ac:picMk id="16" creationId="{05C15513-7D4C-4E3C-A7C8-9F189D37F9BF}"/>
          </ac:picMkLst>
        </pc:picChg>
        <pc:picChg chg="add mod">
          <ac:chgData name="Giuseppe Sergi" userId="86c1730f065230e9" providerId="LiveId" clId="{15A7F5EB-8F8A-4F57-80B7-6C7BD1149FD9}" dt="2021-09-29T14:28:49.497" v="2431" actId="14100"/>
          <ac:picMkLst>
            <pc:docMk/>
            <pc:sldMk cId="1905679468" sldId="266"/>
            <ac:picMk id="17" creationId="{86DBFCEC-C9AC-448C-B11E-CA9B76BDD79F}"/>
          </ac:picMkLst>
        </pc:picChg>
        <pc:picChg chg="add mod">
          <ac:chgData name="Giuseppe Sergi" userId="86c1730f065230e9" providerId="LiveId" clId="{15A7F5EB-8F8A-4F57-80B7-6C7BD1149FD9}" dt="2021-09-29T14:29:33.957" v="2435" actId="14100"/>
          <ac:picMkLst>
            <pc:docMk/>
            <pc:sldMk cId="1905679468" sldId="266"/>
            <ac:picMk id="19" creationId="{E0193C4F-C4A7-41F1-ACFE-2E8F725993B6}"/>
          </ac:picMkLst>
        </pc:picChg>
        <pc:cxnChg chg="add del mod">
          <ac:chgData name="Giuseppe Sergi" userId="86c1730f065230e9" providerId="LiveId" clId="{15A7F5EB-8F8A-4F57-80B7-6C7BD1149FD9}" dt="2021-09-29T14:30:44.096" v="2443" actId="478"/>
          <ac:cxnSpMkLst>
            <pc:docMk/>
            <pc:sldMk cId="1905679468" sldId="266"/>
            <ac:cxnSpMk id="3" creationId="{B115E735-7AF8-4BCC-8CAF-2D225CE46077}"/>
          </ac:cxnSpMkLst>
        </pc:cxnChg>
        <pc:cxnChg chg="mod">
          <ac:chgData name="Giuseppe Sergi" userId="86c1730f065230e9" providerId="LiveId" clId="{15A7F5EB-8F8A-4F57-80B7-6C7BD1149FD9}" dt="2021-09-29T14:28:09.638" v="2424" actId="1076"/>
          <ac:cxnSpMkLst>
            <pc:docMk/>
            <pc:sldMk cId="1905679468" sldId="266"/>
            <ac:cxnSpMk id="7" creationId="{DAC1EAFD-EF54-4E1D-961E-9951303460A0}"/>
          </ac:cxnSpMkLst>
        </pc:cxnChg>
        <pc:cxnChg chg="add mod">
          <ac:chgData name="Giuseppe Sergi" userId="86c1730f065230e9" providerId="LiveId" clId="{15A7F5EB-8F8A-4F57-80B7-6C7BD1149FD9}" dt="2021-09-29T14:31:08.165" v="2449" actId="14100"/>
          <ac:cxnSpMkLst>
            <pc:docMk/>
            <pc:sldMk cId="1905679468" sldId="266"/>
            <ac:cxnSpMk id="21" creationId="{044938CF-E0B5-4CF3-A641-5C289B7EAEFE}"/>
          </ac:cxnSpMkLst>
        </pc:cxnChg>
      </pc:sldChg>
      <pc:sldChg chg="addSp delSp modSp add mod">
        <pc:chgData name="Giuseppe Sergi" userId="86c1730f065230e9" providerId="LiveId" clId="{15A7F5EB-8F8A-4F57-80B7-6C7BD1149FD9}" dt="2021-09-29T15:12:28.970" v="3268" actId="1076"/>
        <pc:sldMkLst>
          <pc:docMk/>
          <pc:sldMk cId="4150596695" sldId="267"/>
        </pc:sldMkLst>
        <pc:spChg chg="mod">
          <ac:chgData name="Giuseppe Sergi" userId="86c1730f065230e9" providerId="LiveId" clId="{15A7F5EB-8F8A-4F57-80B7-6C7BD1149FD9}" dt="2021-09-29T15:08:04.663" v="3254" actId="20577"/>
          <ac:spMkLst>
            <pc:docMk/>
            <pc:sldMk cId="4150596695" sldId="267"/>
            <ac:spMk id="12" creationId="{F81D8F63-4B7A-44E4-82E0-414A70E3FE0F}"/>
          </ac:spMkLst>
        </pc:spChg>
        <pc:spChg chg="del">
          <ac:chgData name="Giuseppe Sergi" userId="86c1730f065230e9" providerId="LiveId" clId="{15A7F5EB-8F8A-4F57-80B7-6C7BD1149FD9}" dt="2021-09-29T15:00:56.889" v="3158" actId="478"/>
          <ac:spMkLst>
            <pc:docMk/>
            <pc:sldMk cId="4150596695" sldId="267"/>
            <ac:spMk id="14" creationId="{D839D851-9DDE-45AF-8B78-9356BCD7727D}"/>
          </ac:spMkLst>
        </pc:spChg>
        <pc:spChg chg="mod">
          <ac:chgData name="Giuseppe Sergi" userId="86c1730f065230e9" providerId="LiveId" clId="{15A7F5EB-8F8A-4F57-80B7-6C7BD1149FD9}" dt="2021-09-29T14:43:09.142" v="2538" actId="20577"/>
          <ac:spMkLst>
            <pc:docMk/>
            <pc:sldMk cId="4150596695" sldId="267"/>
            <ac:spMk id="18" creationId="{16AC0730-C468-4000-8100-B4D8976D7791}"/>
          </ac:spMkLst>
        </pc:spChg>
        <pc:spChg chg="del">
          <ac:chgData name="Giuseppe Sergi" userId="86c1730f065230e9" providerId="LiveId" clId="{15A7F5EB-8F8A-4F57-80B7-6C7BD1149FD9}" dt="2021-09-29T15:00:56.889" v="3158" actId="478"/>
          <ac:spMkLst>
            <pc:docMk/>
            <pc:sldMk cId="4150596695" sldId="267"/>
            <ac:spMk id="23" creationId="{6D798761-13DB-4F59-A742-2C612C08E5E3}"/>
          </ac:spMkLst>
        </pc:spChg>
        <pc:spChg chg="del">
          <ac:chgData name="Giuseppe Sergi" userId="86c1730f065230e9" providerId="LiveId" clId="{15A7F5EB-8F8A-4F57-80B7-6C7BD1149FD9}" dt="2021-09-29T15:00:51.038" v="3156" actId="478"/>
          <ac:spMkLst>
            <pc:docMk/>
            <pc:sldMk cId="4150596695" sldId="267"/>
            <ac:spMk id="24" creationId="{DE978869-3FCF-485A-8DFA-6A67A258A5C2}"/>
          </ac:spMkLst>
        </pc:spChg>
        <pc:spChg chg="del">
          <ac:chgData name="Giuseppe Sergi" userId="86c1730f065230e9" providerId="LiveId" clId="{15A7F5EB-8F8A-4F57-80B7-6C7BD1149FD9}" dt="2021-09-29T15:00:51.038" v="3156" actId="478"/>
          <ac:spMkLst>
            <pc:docMk/>
            <pc:sldMk cId="4150596695" sldId="267"/>
            <ac:spMk id="25" creationId="{55919F80-B595-42EE-88FE-3A910ABCA630}"/>
          </ac:spMkLst>
        </pc:spChg>
        <pc:spChg chg="add mod">
          <ac:chgData name="Giuseppe Sergi" userId="86c1730f065230e9" providerId="LiveId" clId="{15A7F5EB-8F8A-4F57-80B7-6C7BD1149FD9}" dt="2021-09-29T15:12:28.970" v="3268" actId="1076"/>
          <ac:spMkLst>
            <pc:docMk/>
            <pc:sldMk cId="4150596695" sldId="267"/>
            <ac:spMk id="27" creationId="{ABE2EBB5-0137-4251-BFD0-917CE789C680}"/>
          </ac:spMkLst>
        </pc:spChg>
        <pc:spChg chg="add mod">
          <ac:chgData name="Giuseppe Sergi" userId="86c1730f065230e9" providerId="LiveId" clId="{15A7F5EB-8F8A-4F57-80B7-6C7BD1149FD9}" dt="2021-09-29T15:12:28.970" v="3268" actId="1076"/>
          <ac:spMkLst>
            <pc:docMk/>
            <pc:sldMk cId="4150596695" sldId="267"/>
            <ac:spMk id="31" creationId="{4BCE1E71-9F6D-4838-9DD8-FAD74621424F}"/>
          </ac:spMkLst>
        </pc:spChg>
        <pc:spChg chg="add mod">
          <ac:chgData name="Giuseppe Sergi" userId="86c1730f065230e9" providerId="LiveId" clId="{15A7F5EB-8F8A-4F57-80B7-6C7BD1149FD9}" dt="2021-09-29T15:12:28.970" v="3268" actId="1076"/>
          <ac:spMkLst>
            <pc:docMk/>
            <pc:sldMk cId="4150596695" sldId="267"/>
            <ac:spMk id="33" creationId="{6BE37891-7F2C-423F-852B-209384BE2B79}"/>
          </ac:spMkLst>
        </pc:spChg>
        <pc:picChg chg="del">
          <ac:chgData name="Giuseppe Sergi" userId="86c1730f065230e9" providerId="LiveId" clId="{15A7F5EB-8F8A-4F57-80B7-6C7BD1149FD9}" dt="2021-09-29T15:00:56.889" v="3158" actId="478"/>
          <ac:picMkLst>
            <pc:docMk/>
            <pc:sldMk cId="4150596695" sldId="267"/>
            <ac:picMk id="16" creationId="{05C15513-7D4C-4E3C-A7C8-9F189D37F9BF}"/>
          </ac:picMkLst>
        </pc:picChg>
        <pc:picChg chg="del">
          <ac:chgData name="Giuseppe Sergi" userId="86c1730f065230e9" providerId="LiveId" clId="{15A7F5EB-8F8A-4F57-80B7-6C7BD1149FD9}" dt="2021-09-29T15:00:51.038" v="3156" actId="478"/>
          <ac:picMkLst>
            <pc:docMk/>
            <pc:sldMk cId="4150596695" sldId="267"/>
            <ac:picMk id="17" creationId="{86DBFCEC-C9AC-448C-B11E-CA9B76BDD79F}"/>
          </ac:picMkLst>
        </pc:picChg>
        <pc:picChg chg="del">
          <ac:chgData name="Giuseppe Sergi" userId="86c1730f065230e9" providerId="LiveId" clId="{15A7F5EB-8F8A-4F57-80B7-6C7BD1149FD9}" dt="2021-09-29T15:00:51.956" v="3157" actId="478"/>
          <ac:picMkLst>
            <pc:docMk/>
            <pc:sldMk cId="4150596695" sldId="267"/>
            <ac:picMk id="19" creationId="{E0193C4F-C4A7-41F1-ACFE-2E8F725993B6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22" creationId="{8BCB1FC2-C1F7-45ED-9A6C-7B7F9F276E8C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26" creationId="{0F751A53-5D36-4503-8EAE-A1E20A097C53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28" creationId="{D060DD86-793D-43F4-BC6E-3B48DB8EA222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29" creationId="{6D9418F3-FC4A-4864-B073-304E9159A46D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30" creationId="{9AAFBDA1-BB2E-4798-8A4E-AC2BB478418F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32" creationId="{82AB4394-3115-4432-9BBA-1CE9FF1FBE67}"/>
          </ac:picMkLst>
        </pc:picChg>
        <pc:picChg chg="add mod">
          <ac:chgData name="Giuseppe Sergi" userId="86c1730f065230e9" providerId="LiveId" clId="{15A7F5EB-8F8A-4F57-80B7-6C7BD1149FD9}" dt="2021-09-29T15:12:28.970" v="3268" actId="1076"/>
          <ac:picMkLst>
            <pc:docMk/>
            <pc:sldMk cId="4150596695" sldId="267"/>
            <ac:picMk id="34" creationId="{36174C0C-D81A-4EAB-963C-45011BA361CA}"/>
          </ac:picMkLst>
        </pc:picChg>
        <pc:cxnChg chg="del">
          <ac:chgData name="Giuseppe Sergi" userId="86c1730f065230e9" providerId="LiveId" clId="{15A7F5EB-8F8A-4F57-80B7-6C7BD1149FD9}" dt="2021-09-29T15:00:56.889" v="3158" actId="478"/>
          <ac:cxnSpMkLst>
            <pc:docMk/>
            <pc:sldMk cId="4150596695" sldId="267"/>
            <ac:cxnSpMk id="7" creationId="{DAC1EAFD-EF54-4E1D-961E-9951303460A0}"/>
          </ac:cxnSpMkLst>
        </pc:cxnChg>
        <pc:cxnChg chg="del">
          <ac:chgData name="Giuseppe Sergi" userId="86c1730f065230e9" providerId="LiveId" clId="{15A7F5EB-8F8A-4F57-80B7-6C7BD1149FD9}" dt="2021-09-29T15:00:51.038" v="3156" actId="478"/>
          <ac:cxnSpMkLst>
            <pc:docMk/>
            <pc:sldMk cId="4150596695" sldId="267"/>
            <ac:cxnSpMk id="21" creationId="{044938CF-E0B5-4CF3-A641-5C289B7EAEFE}"/>
          </ac:cxnSpMkLst>
        </pc:cxnChg>
      </pc:sldChg>
      <pc:sldChg chg="addSp delSp modSp add mod">
        <pc:chgData name="Giuseppe Sergi" userId="86c1730f065230e9" providerId="LiveId" clId="{15A7F5EB-8F8A-4F57-80B7-6C7BD1149FD9}" dt="2021-09-29T14:56:47.283" v="3155" actId="2711"/>
        <pc:sldMkLst>
          <pc:docMk/>
          <pc:sldMk cId="1185988542" sldId="268"/>
        </pc:sldMkLst>
        <pc:spChg chg="add mod">
          <ac:chgData name="Giuseppe Sergi" userId="86c1730f065230e9" providerId="LiveId" clId="{15A7F5EB-8F8A-4F57-80B7-6C7BD1149FD9}" dt="2021-09-29T14:56:47.283" v="3155" actId="2711"/>
          <ac:spMkLst>
            <pc:docMk/>
            <pc:sldMk cId="1185988542" sldId="268"/>
            <ac:spMk id="3" creationId="{8128BCAE-59A5-4476-BD22-0A90CA117BD5}"/>
          </ac:spMkLst>
        </pc:spChg>
        <pc:spChg chg="mod">
          <ac:chgData name="Giuseppe Sergi" userId="86c1730f065230e9" providerId="LiveId" clId="{15A7F5EB-8F8A-4F57-80B7-6C7BD1149FD9}" dt="2021-09-29T14:44:11.631" v="2607" actId="1076"/>
          <ac:spMkLst>
            <pc:docMk/>
            <pc:sldMk cId="1185988542" sldId="268"/>
            <ac:spMk id="6" creationId="{D8892D15-18FB-4940-8322-1B73CF8FCB66}"/>
          </ac:spMkLst>
        </pc:spChg>
        <pc:spChg chg="del">
          <ac:chgData name="Giuseppe Sergi" userId="86c1730f065230e9" providerId="LiveId" clId="{15A7F5EB-8F8A-4F57-80B7-6C7BD1149FD9}" dt="2021-09-29T14:44:02.228" v="2598" actId="478"/>
          <ac:spMkLst>
            <pc:docMk/>
            <pc:sldMk cId="1185988542" sldId="268"/>
            <ac:spMk id="12" creationId="{F81D8F63-4B7A-44E4-82E0-414A70E3FE0F}"/>
          </ac:spMkLst>
        </pc:spChg>
        <pc:spChg chg="del">
          <ac:chgData name="Giuseppe Sergi" userId="86c1730f065230e9" providerId="LiveId" clId="{15A7F5EB-8F8A-4F57-80B7-6C7BD1149FD9}" dt="2021-09-29T14:44:04.288" v="2599" actId="478"/>
          <ac:spMkLst>
            <pc:docMk/>
            <pc:sldMk cId="1185988542" sldId="268"/>
            <ac:spMk id="14" creationId="{D839D851-9DDE-45AF-8B78-9356BCD7727D}"/>
          </ac:spMkLst>
        </pc:spChg>
        <pc:spChg chg="mod">
          <ac:chgData name="Giuseppe Sergi" userId="86c1730f065230e9" providerId="LiveId" clId="{15A7F5EB-8F8A-4F57-80B7-6C7BD1149FD9}" dt="2021-09-29T14:43:43.031" v="2597" actId="20577"/>
          <ac:spMkLst>
            <pc:docMk/>
            <pc:sldMk cId="1185988542" sldId="268"/>
            <ac:spMk id="18" creationId="{16AC0730-C468-4000-8100-B4D8976D7791}"/>
          </ac:spMkLst>
        </pc:spChg>
        <pc:spChg chg="del mod">
          <ac:chgData name="Giuseppe Sergi" userId="86c1730f065230e9" providerId="LiveId" clId="{15A7F5EB-8F8A-4F57-80B7-6C7BD1149FD9}" dt="2021-09-29T14:44:14.491" v="2608" actId="478"/>
          <ac:spMkLst>
            <pc:docMk/>
            <pc:sldMk cId="1185988542" sldId="268"/>
            <ac:spMk id="23" creationId="{6D798761-13DB-4F59-A742-2C612C08E5E3}"/>
          </ac:spMkLst>
        </pc:spChg>
        <pc:spChg chg="del">
          <ac:chgData name="Giuseppe Sergi" userId="86c1730f065230e9" providerId="LiveId" clId="{15A7F5EB-8F8A-4F57-80B7-6C7BD1149FD9}" dt="2021-09-29T14:44:10.020" v="2606" actId="478"/>
          <ac:spMkLst>
            <pc:docMk/>
            <pc:sldMk cId="1185988542" sldId="268"/>
            <ac:spMk id="24" creationId="{DE978869-3FCF-485A-8DFA-6A67A258A5C2}"/>
          </ac:spMkLst>
        </pc:spChg>
        <pc:spChg chg="del">
          <ac:chgData name="Giuseppe Sergi" userId="86c1730f065230e9" providerId="LiveId" clId="{15A7F5EB-8F8A-4F57-80B7-6C7BD1149FD9}" dt="2021-09-29T14:44:16.397" v="2609" actId="478"/>
          <ac:spMkLst>
            <pc:docMk/>
            <pc:sldMk cId="1185988542" sldId="268"/>
            <ac:spMk id="25" creationId="{55919F80-B595-42EE-88FE-3A910ABCA630}"/>
          </ac:spMkLst>
        </pc:spChg>
        <pc:graphicFrameChg chg="add mod modGraphic">
          <ac:chgData name="Giuseppe Sergi" userId="86c1730f065230e9" providerId="LiveId" clId="{15A7F5EB-8F8A-4F57-80B7-6C7BD1149FD9}" dt="2021-09-29T14:55:26.955" v="2947" actId="20577"/>
          <ac:graphicFrameMkLst>
            <pc:docMk/>
            <pc:sldMk cId="1185988542" sldId="268"/>
            <ac:graphicFrameMk id="2" creationId="{18B6206B-EAE5-4D3F-9653-599BC873EA45}"/>
          </ac:graphicFrameMkLst>
        </pc:graphicFrameChg>
        <pc:picChg chg="del">
          <ac:chgData name="Giuseppe Sergi" userId="86c1730f065230e9" providerId="LiveId" clId="{15A7F5EB-8F8A-4F57-80B7-6C7BD1149FD9}" dt="2021-09-29T14:44:06.214" v="2602" actId="478"/>
          <ac:picMkLst>
            <pc:docMk/>
            <pc:sldMk cId="1185988542" sldId="268"/>
            <ac:picMk id="16" creationId="{05C15513-7D4C-4E3C-A7C8-9F189D37F9BF}"/>
          </ac:picMkLst>
        </pc:picChg>
        <pc:picChg chg="del">
          <ac:chgData name="Giuseppe Sergi" userId="86c1730f065230e9" providerId="LiveId" clId="{15A7F5EB-8F8A-4F57-80B7-6C7BD1149FD9}" dt="2021-09-29T14:44:05.527" v="2601" actId="478"/>
          <ac:picMkLst>
            <pc:docMk/>
            <pc:sldMk cId="1185988542" sldId="268"/>
            <ac:picMk id="17" creationId="{86DBFCEC-C9AC-448C-B11E-CA9B76BDD79F}"/>
          </ac:picMkLst>
        </pc:picChg>
        <pc:picChg chg="del">
          <ac:chgData name="Giuseppe Sergi" userId="86c1730f065230e9" providerId="LiveId" clId="{15A7F5EB-8F8A-4F57-80B7-6C7BD1149FD9}" dt="2021-09-29T14:44:04.952" v="2600" actId="478"/>
          <ac:picMkLst>
            <pc:docMk/>
            <pc:sldMk cId="1185988542" sldId="268"/>
            <ac:picMk id="19" creationId="{E0193C4F-C4A7-41F1-ACFE-2E8F725993B6}"/>
          </ac:picMkLst>
        </pc:picChg>
        <pc:cxnChg chg="del">
          <ac:chgData name="Giuseppe Sergi" userId="86c1730f065230e9" providerId="LiveId" clId="{15A7F5EB-8F8A-4F57-80B7-6C7BD1149FD9}" dt="2021-09-29T14:44:08.024" v="2604" actId="478"/>
          <ac:cxnSpMkLst>
            <pc:docMk/>
            <pc:sldMk cId="1185988542" sldId="268"/>
            <ac:cxnSpMk id="7" creationId="{DAC1EAFD-EF54-4E1D-961E-9951303460A0}"/>
          </ac:cxnSpMkLst>
        </pc:cxnChg>
        <pc:cxnChg chg="del">
          <ac:chgData name="Giuseppe Sergi" userId="86c1730f065230e9" providerId="LiveId" clId="{15A7F5EB-8F8A-4F57-80B7-6C7BD1149FD9}" dt="2021-09-29T14:44:07.260" v="2603" actId="478"/>
          <ac:cxnSpMkLst>
            <pc:docMk/>
            <pc:sldMk cId="1185988542" sldId="268"/>
            <ac:cxnSpMk id="21" creationId="{044938CF-E0B5-4CF3-A641-5C289B7EAEFE}"/>
          </ac:cxnSpMkLst>
        </pc:cxnChg>
      </pc:sldChg>
      <pc:sldChg chg="addSp delSp modSp add mod ord">
        <pc:chgData name="Giuseppe Sergi" userId="86c1730f065230e9" providerId="LiveId" clId="{15A7F5EB-8F8A-4F57-80B7-6C7BD1149FD9}" dt="2021-09-29T15:18:28.755" v="3372" actId="478"/>
        <pc:sldMkLst>
          <pc:docMk/>
          <pc:sldMk cId="2029766963" sldId="269"/>
        </pc:sldMkLst>
        <pc:spChg chg="del">
          <ac:chgData name="Giuseppe Sergi" userId="86c1730f065230e9" providerId="LiveId" clId="{15A7F5EB-8F8A-4F57-80B7-6C7BD1149FD9}" dt="2021-09-29T15:12:51.363" v="3273" actId="478"/>
          <ac:spMkLst>
            <pc:docMk/>
            <pc:sldMk cId="2029766963" sldId="269"/>
            <ac:spMk id="2" creationId="{4D21B7A1-7800-40BA-888D-B4C1E49DF995}"/>
          </ac:spMkLst>
        </pc:spChg>
        <pc:spChg chg="del">
          <ac:chgData name="Giuseppe Sergi" userId="86c1730f065230e9" providerId="LiveId" clId="{15A7F5EB-8F8A-4F57-80B7-6C7BD1149FD9}" dt="2021-09-29T15:12:49.082" v="3272" actId="478"/>
          <ac:spMkLst>
            <pc:docMk/>
            <pc:sldMk cId="2029766963" sldId="269"/>
            <ac:spMk id="3" creationId="{E11B0730-8739-42C2-B053-8916B7CEFB86}"/>
          </ac:spMkLst>
        </pc:spChg>
        <pc:spChg chg="add del">
          <ac:chgData name="Giuseppe Sergi" userId="86c1730f065230e9" providerId="LiveId" clId="{15A7F5EB-8F8A-4F57-80B7-6C7BD1149FD9}" dt="2021-09-29T15:12:56.023" v="3275" actId="478"/>
          <ac:spMkLst>
            <pc:docMk/>
            <pc:sldMk cId="2029766963" sldId="269"/>
            <ac:spMk id="5" creationId="{599728F3-C41A-4968-A74B-F500346F2B45}"/>
          </ac:spMkLst>
        </pc:spChg>
        <pc:spChg chg="del">
          <ac:chgData name="Giuseppe Sergi" userId="86c1730f065230e9" providerId="LiveId" clId="{15A7F5EB-8F8A-4F57-80B7-6C7BD1149FD9}" dt="2021-09-29T15:12:49.082" v="3272" actId="478"/>
          <ac:spMkLst>
            <pc:docMk/>
            <pc:sldMk cId="2029766963" sldId="269"/>
            <ac:spMk id="7" creationId="{C1BD9816-0449-4DA1-8CF3-098FD746B7ED}"/>
          </ac:spMkLst>
        </pc:spChg>
        <pc:spChg chg="del">
          <ac:chgData name="Giuseppe Sergi" userId="86c1730f065230e9" providerId="LiveId" clId="{15A7F5EB-8F8A-4F57-80B7-6C7BD1149FD9}" dt="2021-09-29T15:12:49.082" v="3272" actId="478"/>
          <ac:spMkLst>
            <pc:docMk/>
            <pc:sldMk cId="2029766963" sldId="269"/>
            <ac:spMk id="9" creationId="{D899A654-74AD-4AD3-B6BC-B87B8130988B}"/>
          </ac:spMkLst>
        </pc:spChg>
        <pc:spChg chg="del">
          <ac:chgData name="Giuseppe Sergi" userId="86c1730f065230e9" providerId="LiveId" clId="{15A7F5EB-8F8A-4F57-80B7-6C7BD1149FD9}" dt="2021-09-29T15:12:49.082" v="3272" actId="478"/>
          <ac:spMkLst>
            <pc:docMk/>
            <pc:sldMk cId="2029766963" sldId="269"/>
            <ac:spMk id="10" creationId="{30930431-A804-4C34-9AEF-71C5DB90C769}"/>
          </ac:spMkLst>
        </pc:spChg>
        <pc:spChg chg="add del">
          <ac:chgData name="Giuseppe Sergi" userId="86c1730f065230e9" providerId="LiveId" clId="{15A7F5EB-8F8A-4F57-80B7-6C7BD1149FD9}" dt="2021-09-29T15:13:04.318" v="3279" actId="478"/>
          <ac:spMkLst>
            <pc:docMk/>
            <pc:sldMk cId="2029766963" sldId="269"/>
            <ac:spMk id="11" creationId="{3310B08A-362A-40C3-B037-26F2827F5669}"/>
          </ac:spMkLst>
        </pc:spChg>
        <pc:spChg chg="add del mod">
          <ac:chgData name="Giuseppe Sergi" userId="86c1730f065230e9" providerId="LiveId" clId="{15A7F5EB-8F8A-4F57-80B7-6C7BD1149FD9}" dt="2021-09-29T15:13:03.271" v="3278" actId="478"/>
          <ac:spMkLst>
            <pc:docMk/>
            <pc:sldMk cId="2029766963" sldId="269"/>
            <ac:spMk id="12" creationId="{0D74A1E8-F02F-40F9-99B1-C8BBB1D80C21}"/>
          </ac:spMkLst>
        </pc:spChg>
        <pc:spChg chg="add del mod">
          <ac:chgData name="Giuseppe Sergi" userId="86c1730f065230e9" providerId="LiveId" clId="{15A7F5EB-8F8A-4F57-80B7-6C7BD1149FD9}" dt="2021-09-29T15:12:51.363" v="3273" actId="478"/>
          <ac:spMkLst>
            <pc:docMk/>
            <pc:sldMk cId="2029766963" sldId="269"/>
            <ac:spMk id="14" creationId="{CA0EF314-5D79-4DA5-BE52-FFFFEEBC1514}"/>
          </ac:spMkLst>
        </pc:spChg>
        <pc:spChg chg="del">
          <ac:chgData name="Giuseppe Sergi" userId="86c1730f065230e9" providerId="LiveId" clId="{15A7F5EB-8F8A-4F57-80B7-6C7BD1149FD9}" dt="2021-09-29T15:12:51.363" v="3273" actId="478"/>
          <ac:spMkLst>
            <pc:docMk/>
            <pc:sldMk cId="2029766963" sldId="269"/>
            <ac:spMk id="15" creationId="{DC042957-E0C8-4B2D-BC37-BA697A2DA206}"/>
          </ac:spMkLst>
        </pc:spChg>
        <pc:spChg chg="add del mod">
          <ac:chgData name="Giuseppe Sergi" userId="86c1730f065230e9" providerId="LiveId" clId="{15A7F5EB-8F8A-4F57-80B7-6C7BD1149FD9}" dt="2021-09-29T15:13:00.829" v="3276" actId="478"/>
          <ac:spMkLst>
            <pc:docMk/>
            <pc:sldMk cId="2029766963" sldId="269"/>
            <ac:spMk id="17" creationId="{CDAB73F5-C957-49FC-B471-ED51C316232D}"/>
          </ac:spMkLst>
        </pc:spChg>
        <pc:spChg chg="add mod">
          <ac:chgData name="Giuseppe Sergi" userId="86c1730f065230e9" providerId="LiveId" clId="{15A7F5EB-8F8A-4F57-80B7-6C7BD1149FD9}" dt="2021-09-29T15:18:21.674" v="3371" actId="1076"/>
          <ac:spMkLst>
            <pc:docMk/>
            <pc:sldMk cId="2029766963" sldId="269"/>
            <ac:spMk id="18" creationId="{05B79BBE-BA94-466E-92FD-522AE14B5FBD}"/>
          </ac:spMkLst>
        </pc:spChg>
        <pc:spChg chg="add del mod ord">
          <ac:chgData name="Giuseppe Sergi" userId="86c1730f065230e9" providerId="LiveId" clId="{15A7F5EB-8F8A-4F57-80B7-6C7BD1149FD9}" dt="2021-09-29T15:18:28.755" v="3372" actId="478"/>
          <ac:spMkLst>
            <pc:docMk/>
            <pc:sldMk cId="2029766963" sldId="269"/>
            <ac:spMk id="19" creationId="{FFD84FAD-95D7-469F-8E2E-C2D15E165B9B}"/>
          </ac:spMkLst>
        </pc:spChg>
        <pc:picChg chg="add del mod">
          <ac:chgData name="Giuseppe Sergi" userId="86c1730f065230e9" providerId="LiveId" clId="{15A7F5EB-8F8A-4F57-80B7-6C7BD1149FD9}" dt="2021-09-29T15:17:40.626" v="3357" actId="478"/>
          <ac:picMkLst>
            <pc:docMk/>
            <pc:sldMk cId="2029766963" sldId="269"/>
            <ac:picMk id="21" creationId="{460C8274-984A-433D-BAEF-CD11928DDB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B6AC441-8D10-4581-A06D-1A468F76E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C0FB2DE-84FB-4EBA-9ED5-8E67D5BE65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E5D47-595B-42A1-8123-26FA05993EE3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7FC2B6-75C2-4555-BF67-0272D26007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AA404C9-BEF0-43D2-B545-5A21B65E76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9C38-5D4D-4766-9AC7-4AE5F30800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405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B260B-8E82-4FF5-9A5A-7E65D65A6A71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F046-2D69-4B2A-8A4D-4E6DEBF7B5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9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BB0933-7669-4C11-8289-94DEEE96E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7E3EC63-FE34-4178-9035-D0AD0DF3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F4021C-D829-45CB-901D-ADEE06A8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2E00-DF50-427A-AB96-754536976B93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C74937-8030-424B-AECC-F2D5B3F6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6C2DCE-C738-4F95-A33E-1BA0867B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0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FE8D2D-2AFA-4D30-946C-E40AD0FE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09AE4D-DC4F-44B3-A769-C41AF81AE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3A81C7-0379-46C4-BFA7-E2EE0E1DE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2D5C-6FDD-4695-8340-5DF3DF36F062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C46646-6238-4CFE-90B7-C45B8487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23528A-A5C1-40B0-8531-D3690B68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26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58C659F-934D-4A70-BEAD-6FB1EA6DD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92B343-F9C8-47FC-BB21-2D6AF7841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C3298-446D-48B3-ABA7-5DD6EC7A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EDEA-8957-4D86-BEC9-CE78B15B7AAA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3AC92A-9089-4F73-B1B1-6138FDBE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D74FBD-6779-4310-ABCF-AC03A9A8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27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5F9C-5540-466B-B144-A6B7530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A68315-4521-4A7D-93D8-145D60392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FBEED3-A3E0-40A1-8910-441A96CC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1A16-559A-414E-AD47-9B2D1A856F72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88B3C8-843E-4A9D-94D5-F4C0BDB5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FEC342-A437-4626-973F-91EFD0EE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56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EBB98E-34DD-4E32-A1BD-BFA8C156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CE9DE-5687-4487-BE6A-600DDDC06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50FD96-EA68-4817-8AAC-02CF34E6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81A-7CC4-4B75-B3AC-7E0C12A80B4E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E74582-3D49-4687-9A69-B97934EC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92A212-EAF5-406A-AE85-B3713F31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56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B3FE6-07FD-4231-96BA-EB087B01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8D74F0-FD20-42EF-92BD-4E9608A6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B7D65D-2447-4F3F-BFD2-89A2D5929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7B4ADA-9B76-422F-A427-A502D9E1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8EF-9EEA-4B77-A2D1-B6CDE82E1EC0}" type="datetime1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66567E-2EF9-45DC-BB2B-B32C42C0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F5DD82-5AA5-4F3D-A6B7-2366276E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43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E7281-B1FF-44F5-9818-DC128927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CBAB71-45B5-4D8D-A15C-249429B86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021E0A-48E8-4B50-90D3-1FA913F87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D4AB211-F669-47A9-9646-11E099CDE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AFAAFC-B061-4BBF-9521-B8C756245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5A95CE-582B-4CFE-A3A1-329C7510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9A87-6E51-4F3A-A8D6-8C951F39E0AA}" type="datetime1">
              <a:rPr lang="it-IT" smtClean="0"/>
              <a:t>15/02/2022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9923DB-A102-4985-AD70-48D92B81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954AA8F-15D2-4131-A4CA-95EE0AF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70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8277-573A-4C07-9F53-D815BCCA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76E0642-2814-4A8C-86A7-B57F4A21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968C-BD11-4188-941C-34E23108AD2E}" type="datetime1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989A4D-2DC0-42CB-A4AC-C11EB84D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2572BD-8E7B-4CEE-93C0-AFC65168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22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CA574C9-2A01-4D33-87AE-42C75FDC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CE4F-088C-4861-A335-5681BEA9FC7A}" type="datetime1">
              <a:rPr lang="it-IT" smtClean="0"/>
              <a:t>15/02/2022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B932350-749A-471B-BB2B-E0FF5804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3F5D9C-8537-4121-AD41-4FCCAE1C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5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6D4E4-CAD8-4614-89A4-269CFD86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59D591-5421-471E-9603-C765BD56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174380-7951-4014-A54C-D94748C70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FF0E99-BB8E-4B69-9E3E-AD4846A71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F05B8-6926-4108-BFBC-F2D520B319F3}" type="datetime1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CF37D-9C80-4F5F-811D-DB587D0C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81EDA1-6514-483F-B54E-5230C043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AD04BA-5856-47FF-BC9A-8C3931DB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E086F3A-4BFF-4D44-BC00-7409A2866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4BD61A-68D7-4CF2-A19C-7E413578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7072E1-9063-4C95-92AD-7BB3A6DE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7E2F-6978-4C6A-A621-14A8A320914B}" type="datetime1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36C723-3546-47BD-87C2-0EC62063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140276-3EEF-4349-9E78-0C9C01B2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42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6A8BEA-A745-426C-BA12-D8F70201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72AB9B-CCBB-42B3-B955-44656A38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E261B6-8EAA-43BA-AA99-8DF8191C4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60924-34BC-4985-910C-97196E7CE839}" type="datetime1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99ACB6-D4AF-4B92-B2F2-66131D44A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ABC8F4-F1BD-4A19-AED4-557C98836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D046F-C8B9-467F-9647-04ED7B0986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310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7A05EE-E444-46E5-81D0-0D635D3A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3" y="1132735"/>
            <a:ext cx="4539234" cy="4232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14000" dist="50800" dir="5400000" sy="-100000" algn="bl" rotWithShape="0"/>
          </a:effectLst>
          <a:scene3d>
            <a:camera prst="orthographicFront"/>
            <a:lightRig rig="threePt" dir="t"/>
          </a:scene3d>
          <a:sp3d prstMaterial="matte">
            <a:bevelT/>
            <a:bevelB w="114300" prst="artDeco"/>
          </a:sp3d>
        </p:spPr>
      </p:pic>
      <p:sp>
        <p:nvSpPr>
          <p:cNvPr id="22" name="Ritardo 21">
            <a:extLst>
              <a:ext uri="{FF2B5EF4-FFF2-40B4-BE49-F238E27FC236}">
                <a16:creationId xmlns:a16="http://schemas.microsoft.com/office/drawing/2014/main" id="{7CFA6A53-0F93-4B0A-B5B2-39F09AB2710C}"/>
              </a:ext>
            </a:extLst>
          </p:cNvPr>
          <p:cNvSpPr/>
          <p:nvPr/>
        </p:nvSpPr>
        <p:spPr>
          <a:xfrm flipH="1">
            <a:off x="7130372" y="710120"/>
            <a:ext cx="4867071" cy="5029198"/>
          </a:xfrm>
          <a:prstGeom prst="flowChartDelay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itardo 22">
            <a:extLst>
              <a:ext uri="{FF2B5EF4-FFF2-40B4-BE49-F238E27FC236}">
                <a16:creationId xmlns:a16="http://schemas.microsoft.com/office/drawing/2014/main" id="{E6AE9FE8-0CFD-4198-AB40-D8ED3843CE00}"/>
              </a:ext>
            </a:extLst>
          </p:cNvPr>
          <p:cNvSpPr/>
          <p:nvPr/>
        </p:nvSpPr>
        <p:spPr>
          <a:xfrm flipH="1">
            <a:off x="7208196" y="687422"/>
            <a:ext cx="4983804" cy="5048654"/>
          </a:xfrm>
          <a:prstGeom prst="flowChartDelay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3310B08A-362A-40C3-B037-26F2827F5669}"/>
              </a:ext>
            </a:extLst>
          </p:cNvPr>
          <p:cNvSpPr txBox="1">
            <a:spLocks/>
          </p:cNvSpPr>
          <p:nvPr/>
        </p:nvSpPr>
        <p:spPr>
          <a:xfrm>
            <a:off x="8798560" y="1377535"/>
            <a:ext cx="6786880" cy="309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SISTEMI DIGITALI M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1B0730-8739-42C2-B053-8916B7CEF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063" y="4307847"/>
            <a:ext cx="4883285" cy="1143000"/>
          </a:xfrm>
        </p:spPr>
        <p:txBody>
          <a:bodyPr>
            <a:normAutofit fontScale="85000" lnSpcReduction="20000"/>
          </a:bodyPr>
          <a:lstStyle/>
          <a:p>
            <a:r>
              <a:rPr lang="it-IT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Presentata da: </a:t>
            </a:r>
          </a:p>
          <a:p>
            <a:r>
              <a:rPr lang="it-IT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 Berardi</a:t>
            </a:r>
          </a:p>
          <a:p>
            <a:r>
              <a:rPr lang="it-IT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Motamed</a:t>
            </a:r>
          </a:p>
          <a:p>
            <a:r>
              <a:rPr lang="it-IT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Giuseppe Sergi</a:t>
            </a:r>
          </a:p>
        </p:txBody>
      </p:sp>
      <p:sp>
        <p:nvSpPr>
          <p:cNvPr id="24" name="Sottotitolo 2">
            <a:extLst>
              <a:ext uri="{FF2B5EF4-FFF2-40B4-BE49-F238E27FC236}">
                <a16:creationId xmlns:a16="http://schemas.microsoft.com/office/drawing/2014/main" id="{7CFEA26A-59BA-4290-BA3C-51C82F656FC8}"/>
              </a:ext>
            </a:extLst>
          </p:cNvPr>
          <p:cNvSpPr txBox="1">
            <a:spLocks/>
          </p:cNvSpPr>
          <p:nvPr/>
        </p:nvSpPr>
        <p:spPr>
          <a:xfrm>
            <a:off x="7847763" y="1631373"/>
            <a:ext cx="4136417" cy="426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Progetto &amp; Attività progettuale – (8 + 3 CFU)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58B2DE-443B-4FFE-BF45-F11F09ABF428}"/>
              </a:ext>
            </a:extLst>
          </p:cNvPr>
          <p:cNvSpPr txBox="1"/>
          <p:nvPr/>
        </p:nvSpPr>
        <p:spPr>
          <a:xfrm>
            <a:off x="7578436" y="2618509"/>
            <a:ext cx="4613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Applicazione Android per il riconoscimento del linguaggio dei segni: </a:t>
            </a:r>
          </a:p>
          <a:p>
            <a:pPr algn="ctr"/>
            <a:r>
              <a:rPr lang="it-IT" sz="2400" b="1" dirty="0">
                <a:solidFill>
                  <a:schemeClr val="bg2"/>
                </a:solidFill>
              </a:rPr>
              <a:t>Gesture Rec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01450B7-89B3-45AD-A739-676D4AB4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268" y="6215673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</a:t>
            </a:fld>
            <a:endParaRPr lang="it-IT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1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-1" y="-3525"/>
            <a:ext cx="968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Foto: Implementazione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10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149842-7D54-47AE-82D1-6B20D08E330C}"/>
              </a:ext>
            </a:extLst>
          </p:cNvPr>
          <p:cNvSpPr txBox="1"/>
          <p:nvPr/>
        </p:nvSpPr>
        <p:spPr>
          <a:xfrm>
            <a:off x="221063" y="729542"/>
            <a:ext cx="12118312" cy="55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Richiesta </a:t>
            </a:r>
            <a:r>
              <a:rPr lang="it-IT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controllo </a:t>
            </a: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dei permessi</a:t>
            </a: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Acquisizione e salvataggio della foto: </a:t>
            </a:r>
          </a:p>
          <a:p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androidx.camera.core.ImageCapture.takePicture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  <a:p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Comparsa del bottone ‘elabora’ ed </a:t>
            </a: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elaborazione della foto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Eliminazione della foto 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dalla memoria</a:t>
            </a: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378D99-78BE-4F00-A222-44B6E4EE8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64"/>
          <a:stretch/>
        </p:blipFill>
        <p:spPr>
          <a:xfrm>
            <a:off x="1450777" y="3744785"/>
            <a:ext cx="9124276" cy="11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7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-1" y="-3525"/>
            <a:ext cx="13082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Foto: Implementazione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11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0DD146-1372-49E9-ADA7-201A4650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41" y="743572"/>
            <a:ext cx="5813123" cy="32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2B58DF-B45E-40D8-820A-35B43286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42" y="4230356"/>
            <a:ext cx="5788927" cy="11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A7B76B3-A7D7-4B16-AC39-F94EA23985D9}"/>
              </a:ext>
            </a:extLst>
          </p:cNvPr>
          <p:cNvSpPr txBox="1"/>
          <p:nvPr/>
        </p:nvSpPr>
        <p:spPr>
          <a:xfrm>
            <a:off x="291401" y="1034978"/>
            <a:ext cx="6260123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Verifica dell’angolo di rotazione dell’immagine</a:t>
            </a: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Rotazione dell’immagine a seconda dell’orientamento della foto</a:t>
            </a:r>
          </a:p>
        </p:txBody>
      </p:sp>
    </p:spTree>
    <p:extLst>
      <p:ext uri="{BB962C8B-B14F-4D97-AF65-F5344CB8AC3E}">
        <p14:creationId xmlns:p14="http://schemas.microsoft.com/office/powerpoint/2010/main" val="323656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22085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Modalità: Video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12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149842-7D54-47AE-82D1-6B20D08E330C}"/>
              </a:ext>
            </a:extLst>
          </p:cNvPr>
          <p:cNvSpPr txBox="1"/>
          <p:nvPr/>
        </p:nvSpPr>
        <p:spPr>
          <a:xfrm>
            <a:off x="0" y="574264"/>
            <a:ext cx="6785884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Articolata in più fasi: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Viene registrato il video mediante </a:t>
            </a: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VideoCapture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Androidx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Possibilità di visualizzare il video (‘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mostra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Vengono elaborati (‘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elabora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’) i frame utilizzando </a:t>
            </a: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VideoCapture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Interpreter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il modello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TfLite</a:t>
            </a: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seguito, viene mostrata la traduzione del video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6E8A7-E183-4E36-AA4C-85D9A179469B}"/>
              </a:ext>
            </a:extLst>
          </p:cNvPr>
          <p:cNvSpPr txBox="1"/>
          <p:nvPr/>
        </p:nvSpPr>
        <p:spPr>
          <a:xfrm>
            <a:off x="0" y="4903596"/>
            <a:ext cx="6963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Possibilità di tornare indietro e ripetere le operazioni oppure cambiare modalità</a:t>
            </a:r>
          </a:p>
          <a:p>
            <a:endParaRPr lang="it-IT" dirty="0"/>
          </a:p>
        </p:txBody>
      </p:sp>
      <p:pic>
        <p:nvPicPr>
          <p:cNvPr id="17" name="Immagine 16" descr="Immagine che contiene testo, bigliettodavisita&#10;&#10;Descrizione generata automaticamente">
            <a:extLst>
              <a:ext uri="{FF2B5EF4-FFF2-40B4-BE49-F238E27FC236}">
                <a16:creationId xmlns:a16="http://schemas.microsoft.com/office/drawing/2014/main" id="{7749E56A-FA33-4E0B-805E-F0AAC35B5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6951165" y="783770"/>
            <a:ext cx="2297907" cy="490858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8FFC268-0567-4581-8007-A1DF5C95E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/>
          <a:stretch/>
        </p:blipFill>
        <p:spPr>
          <a:xfrm>
            <a:off x="9700755" y="779648"/>
            <a:ext cx="2327121" cy="49277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12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22085"/>
            <a:ext cx="6571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Modalità: Video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13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149842-7D54-47AE-82D1-6B20D08E330C}"/>
              </a:ext>
            </a:extLst>
          </p:cNvPr>
          <p:cNvSpPr txBox="1"/>
          <p:nvPr/>
        </p:nvSpPr>
        <p:spPr>
          <a:xfrm>
            <a:off x="145473" y="1287811"/>
            <a:ext cx="7990609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Validazione dei frame:</a:t>
            </a:r>
          </a:p>
          <a:p>
            <a:pPr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Elaborazione di 5 frame dei 30 FPS</a:t>
            </a: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Gesto considerato significativo se si ripete per almeno tre frame consecutivi</a:t>
            </a: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F2D704B-7DA3-4380-8CC3-89C5B08F0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/>
          <a:stretch/>
        </p:blipFill>
        <p:spPr>
          <a:xfrm>
            <a:off x="8665776" y="813918"/>
            <a:ext cx="2312815" cy="4888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06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22085"/>
            <a:ext cx="6571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Esempio Video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14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8" name="video_2022-02-08_18-58-38">
            <a:hlinkClick r:id="" action="ppaction://media"/>
            <a:extLst>
              <a:ext uri="{FF2B5EF4-FFF2-40B4-BE49-F238E27FC236}">
                <a16:creationId xmlns:a16="http://schemas.microsoft.com/office/drawing/2014/main" id="{B7EDC758-8BAD-47A7-AF16-51A01CC6D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2853" y="99250"/>
            <a:ext cx="2855490" cy="63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22085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Modalità: Audio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15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6E8A7-E183-4E36-AA4C-85D9A179469B}"/>
              </a:ext>
            </a:extLst>
          </p:cNvPr>
          <p:cNvSpPr txBox="1"/>
          <p:nvPr/>
        </p:nvSpPr>
        <p:spPr>
          <a:xfrm>
            <a:off x="0" y="703385"/>
            <a:ext cx="71142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Trascrizione vocale:</a:t>
            </a:r>
          </a:p>
          <a:p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sul bottone ‘Elabora’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Libreria Android Speech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Creazione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Intent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implicito per riconoscimento vocale (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android.speech.action.RECOGNIZE_SPEECH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Testo mostrato in output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749E56A-FA33-4E0B-805E-F0AAC35B5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930"/>
          <a:stretch/>
        </p:blipFill>
        <p:spPr>
          <a:xfrm>
            <a:off x="7081789" y="783770"/>
            <a:ext cx="2297907" cy="490858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8FFC268-0567-4581-8007-A1DF5C95E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" b="2348"/>
          <a:stretch/>
        </p:blipFill>
        <p:spPr>
          <a:xfrm>
            <a:off x="9700755" y="779648"/>
            <a:ext cx="2327121" cy="49277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7631D49-416D-4CC7-9F34-6037E895296B}"/>
              </a:ext>
            </a:extLst>
          </p:cNvPr>
          <p:cNvSpPr txBox="1"/>
          <p:nvPr/>
        </p:nvSpPr>
        <p:spPr>
          <a:xfrm>
            <a:off x="0" y="4752872"/>
            <a:ext cx="6963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Possibilità di tornare indietro e ripetere le operazioni oppure cambiare modalità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186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9606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-1" y="-3525"/>
            <a:ext cx="968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Conclusioni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16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B61EBA-72A9-4DB1-B001-B18E4312CBB0}"/>
              </a:ext>
            </a:extLst>
          </p:cNvPr>
          <p:cNvSpPr txBox="1"/>
          <p:nvPr/>
        </p:nvSpPr>
        <p:spPr>
          <a:xfrm>
            <a:off x="0" y="773723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Risultati raggiunti: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Dimensione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apk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(&lt;70 MB) e modello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TfLite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(12 MB) contenute</a:t>
            </a:r>
          </a:p>
          <a:p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Ottima fluidità e velocità di esecuzione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(Samsung Galaxy A71, Samsung Galaxy S10 Lite, Honor 10 Lite)</a:t>
            </a:r>
          </a:p>
          <a:p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Previsione abbastanza accurata</a:t>
            </a:r>
          </a:p>
          <a:p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Sviluppi futuri: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Aumento dimensione Dataset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Addestramento su più epoche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Aggiunta di classi per il riconoscimento di parole</a:t>
            </a:r>
          </a:p>
        </p:txBody>
      </p:sp>
    </p:spTree>
    <p:extLst>
      <p:ext uri="{BB962C8B-B14F-4D97-AF65-F5344CB8AC3E}">
        <p14:creationId xmlns:p14="http://schemas.microsoft.com/office/powerpoint/2010/main" val="345904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9606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17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5CE51C-16DF-49CD-AFED-7C766380EF30}"/>
              </a:ext>
            </a:extLst>
          </p:cNvPr>
          <p:cNvSpPr txBox="1"/>
          <p:nvPr/>
        </p:nvSpPr>
        <p:spPr>
          <a:xfrm>
            <a:off x="1998743" y="2635977"/>
            <a:ext cx="8531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it-IT" sz="6600" b="1" dirty="0">
                <a:latin typeface="Barlow Condensed ExtraBold" panose="00000906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40854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0"/>
            <a:ext cx="338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Abstract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120580" y="974688"/>
            <a:ext cx="11635991" cy="438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L’applicazione </a:t>
            </a:r>
            <a:r>
              <a:rPr lang="it-IT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Gesture</a:t>
            </a:r>
            <a:r>
              <a:rPr lang="it-IT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</a:t>
            </a:r>
            <a:r>
              <a:rPr lang="it-I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un’applicazione per dispositivi Android pensata per il supporto alle persone affette da mutismo e/o sordità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L’applicazione</a:t>
            </a:r>
            <a:r>
              <a:rPr lang="it-I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permette di riconoscere i vari gesti del linguaggio dei segni utilizzando la fotocamera del dispositivo, permettendo il riconoscimento sia di una foto che di un video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aggiunta a queste funzionalità, è possibile anche trascrivere ciò che viene detto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2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40BC43-DAD1-4EF2-8B91-D61C5497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141065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0"/>
            <a:ext cx="338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Dataset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110532" y="854109"/>
            <a:ext cx="11635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dataset su cui viene addestrata la rete neurale è composto da 29 classi per un totale di circa 225040 immagini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3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23E97F7-DBFC-4203-900D-293BB4F9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488366"/>
            <a:ext cx="6400617" cy="324378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F21322-48EA-473C-90D8-7BDECB272C65}"/>
              </a:ext>
            </a:extLst>
          </p:cNvPr>
          <p:cNvSpPr txBox="1"/>
          <p:nvPr/>
        </p:nvSpPr>
        <p:spPr>
          <a:xfrm>
            <a:off x="112208" y="2503713"/>
            <a:ext cx="5344048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 classi = lettere dell’alfabeto</a:t>
            </a:r>
          </a:p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classi = 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del, </a:t>
            </a: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nothing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</a:t>
            </a:r>
            <a:endParaRPr lang="it-IT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CA8304B-19A1-4F0A-A211-B6A025D1A0A2}"/>
              </a:ext>
            </a:extLst>
          </p:cNvPr>
          <p:cNvSpPr txBox="1"/>
          <p:nvPr/>
        </p:nvSpPr>
        <p:spPr>
          <a:xfrm>
            <a:off x="72014" y="4674156"/>
            <a:ext cx="11635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dataset finale è il risultato dell’unione di più dataset e della rimozione di alcune immagini reputate inadeguate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1F13F4-8C4E-4714-BA82-49EB97A3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48303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-3247" y="-6318"/>
            <a:ext cx="338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Modello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231112" y="723482"/>
            <a:ext cx="11635991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Modello realizzato con </a:t>
            </a:r>
            <a:r>
              <a:rPr lang="it-IT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it-IT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 fase: 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modello sequenziale con vari livelli senza l’utilizzo di Foundation Models</a:t>
            </a:r>
          </a:p>
          <a:p>
            <a:pPr algn="just">
              <a:spcAft>
                <a:spcPts val="800"/>
              </a:spcAft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 Fase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utilizzo di reti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preaddestrate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(Foundation Models: ResNet50 e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4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742035D-23E6-4F52-A3E2-03C364B5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012" y="2936434"/>
            <a:ext cx="4692704" cy="263715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DE6B6C9-2ED7-4A1D-8C7C-6282DB28AB71}"/>
              </a:ext>
            </a:extLst>
          </p:cNvPr>
          <p:cNvSpPr txBox="1"/>
          <p:nvPr/>
        </p:nvSpPr>
        <p:spPr>
          <a:xfrm>
            <a:off x="231112" y="3606851"/>
            <a:ext cx="6762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Fase Finale: 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modello sequenziale composto da un Input Layer, un livello di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Rescaling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da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Conversione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: modello TfLite</a:t>
            </a:r>
            <a:endParaRPr lang="it-IT" dirty="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54B784-BF7A-4429-A142-434C19AD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405963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0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Modello: </a:t>
            </a:r>
            <a:r>
              <a:rPr lang="it-IT" sz="4000" b="1" dirty="0" err="1">
                <a:solidFill>
                  <a:schemeClr val="bg1"/>
                </a:solidFill>
              </a:rPr>
              <a:t>callbacks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110532" y="884256"/>
            <a:ext cx="11635991" cy="55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Utilizzo di tre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callback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riferite al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tensorFlow.keras.callbacks.ModelCheckpoint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salvataggio del modello ad ogni miglioramento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tensorFlow.keras.callbacks.EarlyStopping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interruzione dell’addestramento se non vi sono miglioramenti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tensorFlow.keras.callbacks.ReduceLROnPlateau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riduzione del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evitare il ristagno</a:t>
            </a:r>
            <a:endParaRPr lang="it-IT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5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3740DD-9A28-4533-BD92-575F5DA85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77696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07413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0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Addestramento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110532" y="884256"/>
            <a:ext cx="11635991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Addestramento con scheda grafica NVIDIA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GeForce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RTX 2060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Svolto per 10 epoche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Accuratezza finale = 99.76%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6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723F6A-8694-42AC-ACCD-7BF1970D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13" y="2441749"/>
            <a:ext cx="4314894" cy="323617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4B9EC7B-F190-4785-9528-05ED15CF4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549" y="2441749"/>
            <a:ext cx="4253407" cy="319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7B0EAE-CD62-4B6B-89C8-B0C14EAC5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235709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-3247" y="-25178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TfLite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7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149842-7D54-47AE-82D1-6B20D08E330C}"/>
              </a:ext>
            </a:extLst>
          </p:cNvPr>
          <p:cNvSpPr txBox="1"/>
          <p:nvPr/>
        </p:nvSpPr>
        <p:spPr>
          <a:xfrm>
            <a:off x="-3248" y="845569"/>
            <a:ext cx="12180983" cy="591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Conversione in modello 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TfLite</a:t>
            </a: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Inizializzazione del modello su Android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Caricamento delle classi da file labels.txt (contenente il nome di ciascuna classe)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Creazione di un array per mantenere i risultati dell’inferenza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3AA64E8-48E2-4DF8-9BEF-F1DBEBFE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29" y="2521230"/>
            <a:ext cx="9982751" cy="1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6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3525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Funzionalità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BBA252-51FE-4CC9-ACD9-C6C0AC414FF6}"/>
              </a:ext>
            </a:extLst>
          </p:cNvPr>
          <p:cNvSpPr txBox="1"/>
          <p:nvPr/>
        </p:nvSpPr>
        <p:spPr>
          <a:xfrm>
            <a:off x="110533" y="884001"/>
            <a:ext cx="7412058" cy="507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Applicazione suddivisa in tre funzionalità: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Foto: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inquadrare un gesto e mostrare il suo significato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Video: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registrare un video e mostrare il suo significato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Audio: 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registra un audio e trascriverlo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8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BA1C9FD-027E-4532-9FEF-EBC2751F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7" t="1043" r="5563" b="3747"/>
          <a:stretch/>
        </p:blipFill>
        <p:spPr>
          <a:xfrm>
            <a:off x="8626210" y="713644"/>
            <a:ext cx="2458923" cy="498697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D7D00D-8396-4DAF-991C-B037D1C77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61726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7FB3D34-CAC9-4AC6-95E0-BC9BA98C0837}"/>
              </a:ext>
            </a:extLst>
          </p:cNvPr>
          <p:cNvSpPr/>
          <p:nvPr/>
        </p:nvSpPr>
        <p:spPr>
          <a:xfrm>
            <a:off x="-1" y="0"/>
            <a:ext cx="12192001" cy="710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8892D15-18FB-4940-8322-1B73CF8FCB66}"/>
              </a:ext>
            </a:extLst>
          </p:cNvPr>
          <p:cNvSpPr/>
          <p:nvPr/>
        </p:nvSpPr>
        <p:spPr>
          <a:xfrm>
            <a:off x="0" y="5833914"/>
            <a:ext cx="12192001" cy="1050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99728F3-C41A-4968-A74B-F500346F2B45}"/>
              </a:ext>
            </a:extLst>
          </p:cNvPr>
          <p:cNvSpPr/>
          <p:nvPr/>
        </p:nvSpPr>
        <p:spPr>
          <a:xfrm>
            <a:off x="0" y="66148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BD9816-0449-4DA1-8CF3-098FD746B7ED}"/>
              </a:ext>
            </a:extLst>
          </p:cNvPr>
          <p:cNvSpPr/>
          <p:nvPr/>
        </p:nvSpPr>
        <p:spPr>
          <a:xfrm>
            <a:off x="-3247" y="5745822"/>
            <a:ext cx="12192000" cy="486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3C9D3-851F-416B-BB87-083B94456A04}"/>
              </a:ext>
            </a:extLst>
          </p:cNvPr>
          <p:cNvSpPr txBox="1"/>
          <p:nvPr/>
        </p:nvSpPr>
        <p:spPr>
          <a:xfrm>
            <a:off x="0" y="-3525"/>
            <a:ext cx="476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</a:rPr>
              <a:t>Modalità: Foto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14AA78D-F685-478B-96BB-DA7331D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453" y="6175480"/>
            <a:ext cx="2743200" cy="365125"/>
          </a:xfrm>
        </p:spPr>
        <p:txBody>
          <a:bodyPr/>
          <a:lstStyle/>
          <a:p>
            <a:fld id="{3FDD046F-C8B9-467F-9647-04ED7B098689}" type="slidenum">
              <a:rPr lang="it-IT" sz="1600" b="1" smtClean="0">
                <a:solidFill>
                  <a:schemeClr val="bg1"/>
                </a:solidFill>
              </a:rPr>
              <a:t>9</a:t>
            </a:fld>
            <a:endParaRPr lang="it-IT" sz="1600" b="1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975CF38-E4CC-4E36-A2D3-85581D0BA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5" r="3854" b="12985"/>
          <a:stretch/>
        </p:blipFill>
        <p:spPr>
          <a:xfrm>
            <a:off x="9355479" y="702694"/>
            <a:ext cx="2591174" cy="496246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149842-7D54-47AE-82D1-6B20D08E330C}"/>
              </a:ext>
            </a:extLst>
          </p:cNvPr>
          <p:cNvSpPr txBox="1"/>
          <p:nvPr/>
        </p:nvSpPr>
        <p:spPr>
          <a:xfrm>
            <a:off x="-3247" y="845569"/>
            <a:ext cx="6196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Articolata in più fasi: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Viene scattata la foto mediante 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ImageCapture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Androidx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Viene elaborata tramite la classe </a:t>
            </a:r>
            <a:r>
              <a:rPr lang="it-IT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Interpreter</a:t>
            </a: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 il modello TfLite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Vengono mostrate a schermo le percentuali dei tre migliori risultati</a:t>
            </a:r>
          </a:p>
          <a:p>
            <a:pPr marL="457200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it-IT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Possibilità di tornare indietro e ripetere le operazioni oppure cambiare modalità</a:t>
            </a:r>
          </a:p>
          <a:p>
            <a:pPr algn="just">
              <a:spcAft>
                <a:spcPts val="800"/>
              </a:spcAft>
            </a:pPr>
            <a:endParaRPr lang="it-IT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9E13A1-76BD-43F0-849D-D72735DCF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3" y="5882095"/>
            <a:ext cx="939990" cy="876477"/>
          </a:xfrm>
          <a:prstGeom prst="rect">
            <a:avLst/>
          </a:prstGeom>
          <a:effectLst>
            <a:glow rad="190500">
              <a:schemeClr val="tx1">
                <a:alpha val="40000"/>
              </a:schemeClr>
            </a:glow>
          </a:effectLst>
          <a:scene3d>
            <a:camera prst="perspectiveHeroicExtremeLeftFacing" fov="6000000">
              <a:rot lat="21471456" lon="1802801" rev="21385328"/>
            </a:camera>
            <a:lightRig rig="threePt" dir="t"/>
          </a:scene3d>
          <a:sp3d prstMaterial="matte">
            <a:bevelT/>
            <a:bevelB prst="relaxedInset"/>
          </a:sp3d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0160E9-5273-47A5-B96F-A0129D123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b="6909"/>
          <a:stretch/>
        </p:blipFill>
        <p:spPr>
          <a:xfrm>
            <a:off x="6478858" y="710119"/>
            <a:ext cx="2591174" cy="496246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69802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679</Words>
  <Application>Microsoft Office PowerPoint</Application>
  <PresentationFormat>Widescreen</PresentationFormat>
  <Paragraphs>130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Barlow Condensed ExtraBold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Applicazioni Smart su Android TV</dc:title>
  <dc:creator>Giuseppe Sergi</dc:creator>
  <cp:lastModifiedBy>Marco Motamed - marco.motamed@studio.unibo.it</cp:lastModifiedBy>
  <cp:revision>28</cp:revision>
  <dcterms:created xsi:type="dcterms:W3CDTF">2021-09-27T08:24:21Z</dcterms:created>
  <dcterms:modified xsi:type="dcterms:W3CDTF">2022-02-15T10:01:24Z</dcterms:modified>
</cp:coreProperties>
</file>